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55156-A7F6-4355-9F3A-4BC76AF728A0}" type="doc">
      <dgm:prSet loTypeId="urn:microsoft.com/office/officeart/2005/8/layout/orgChart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12F7960-839C-46CD-AA8D-804EF8552977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b="1" dirty="0"/>
            <a:t>Årsmøt</a:t>
          </a:r>
          <a:r>
            <a:rPr lang="nb-NO" sz="800" dirty="0"/>
            <a:t>e</a:t>
          </a:r>
          <a:endParaRPr lang="en-GB" sz="800" dirty="0"/>
        </a:p>
      </dgm:t>
    </dgm:pt>
    <dgm:pt modelId="{DD90BF48-49F1-41F8-A1DC-C6C09C4052B3}" type="parTrans" cxnId="{A09CAC43-2B8E-4B22-BE31-1BB8CC49397E}">
      <dgm:prSet/>
      <dgm:spPr/>
      <dgm:t>
        <a:bodyPr/>
        <a:lstStyle/>
        <a:p>
          <a:endParaRPr lang="en-GB"/>
        </a:p>
      </dgm:t>
    </dgm:pt>
    <dgm:pt modelId="{CA29F65A-3CED-44C9-9BAE-479175BC8A43}" type="sibTrans" cxnId="{A09CAC43-2B8E-4B22-BE31-1BB8CC49397E}">
      <dgm:prSet/>
      <dgm:spPr/>
      <dgm:t>
        <a:bodyPr/>
        <a:lstStyle/>
        <a:p>
          <a:endParaRPr lang="en-GB"/>
        </a:p>
      </dgm:t>
    </dgm:pt>
    <dgm:pt modelId="{5EF29CC0-05DF-4077-8D57-22CC73239598}" type="asst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Valgkomite</a:t>
          </a:r>
          <a:endParaRPr lang="en-GB" sz="800" dirty="0"/>
        </a:p>
      </dgm:t>
    </dgm:pt>
    <dgm:pt modelId="{51FC1844-70C4-4CB4-BC11-2239219D26A7}" type="parTrans" cxnId="{393539D5-86FC-415C-A3ED-670A46B008E4}">
      <dgm:prSet/>
      <dgm:spPr/>
      <dgm:t>
        <a:bodyPr/>
        <a:lstStyle/>
        <a:p>
          <a:endParaRPr lang="en-GB"/>
        </a:p>
      </dgm:t>
    </dgm:pt>
    <dgm:pt modelId="{4E082E3A-BD6E-44AC-971F-293CE5A93439}" type="sibTrans" cxnId="{393539D5-86FC-415C-A3ED-670A46B008E4}">
      <dgm:prSet/>
      <dgm:spPr/>
      <dgm:t>
        <a:bodyPr/>
        <a:lstStyle/>
        <a:p>
          <a:endParaRPr lang="en-GB"/>
        </a:p>
      </dgm:t>
    </dgm:pt>
    <dgm:pt modelId="{0FE63E76-B717-4450-B909-60305BF672E3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900" dirty="0"/>
            <a:t>Daglig Leder/</a:t>
          </a:r>
        </a:p>
        <a:p>
          <a:r>
            <a:rPr lang="nb-NO" sz="900" dirty="0"/>
            <a:t>Økonomiansvarlig</a:t>
          </a:r>
        </a:p>
        <a:p>
          <a:r>
            <a:rPr lang="en-GB" sz="900" b="1" dirty="0"/>
            <a:t>Bent Dalby</a:t>
          </a:r>
        </a:p>
      </dgm:t>
    </dgm:pt>
    <dgm:pt modelId="{BB1C793C-CAA7-435F-BB7B-2C813D4503CA}" type="parTrans" cxnId="{175BE103-4A46-431C-8F50-472CEC601F34}">
      <dgm:prSet/>
      <dgm:spPr/>
      <dgm:t>
        <a:bodyPr/>
        <a:lstStyle/>
        <a:p>
          <a:endParaRPr lang="en-GB"/>
        </a:p>
      </dgm:t>
    </dgm:pt>
    <dgm:pt modelId="{9F450337-E5D0-407F-90E7-C1E6B88A098E}" type="sibTrans" cxnId="{175BE103-4A46-431C-8F50-472CEC601F34}">
      <dgm:prSet/>
      <dgm:spPr/>
      <dgm:t>
        <a:bodyPr/>
        <a:lstStyle/>
        <a:p>
          <a:endParaRPr lang="en-GB"/>
        </a:p>
      </dgm:t>
    </dgm:pt>
    <dgm:pt modelId="{B5FAEDFF-B16A-480B-B2DB-1964E690D751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1000" dirty="0"/>
            <a:t>Styret</a:t>
          </a:r>
          <a:endParaRPr lang="en-GB" sz="1000" dirty="0"/>
        </a:p>
      </dgm:t>
    </dgm:pt>
    <dgm:pt modelId="{16932051-406C-42A6-B17C-55B140C76FE6}" type="parTrans" cxnId="{AC4AB891-4C68-49CD-9374-AFFAC3186512}">
      <dgm:prSet/>
      <dgm:spPr/>
      <dgm:t>
        <a:bodyPr/>
        <a:lstStyle/>
        <a:p>
          <a:endParaRPr lang="en-GB"/>
        </a:p>
      </dgm:t>
    </dgm:pt>
    <dgm:pt modelId="{0ED2AB2A-F227-4D63-9B0D-C8D1369E2008}" type="sibTrans" cxnId="{AC4AB891-4C68-49CD-9374-AFFAC3186512}">
      <dgm:prSet/>
      <dgm:spPr/>
      <dgm:t>
        <a:bodyPr/>
        <a:lstStyle/>
        <a:p>
          <a:endParaRPr lang="en-GB"/>
        </a:p>
      </dgm:t>
    </dgm:pt>
    <dgm:pt modelId="{D0EE54E4-6554-498F-94CA-26EA4FF01F0E}" type="asst">
      <dgm:prSet custT="1"/>
      <dgm:spPr>
        <a:solidFill>
          <a:schemeClr val="tx1"/>
        </a:solidFill>
      </dgm:spPr>
      <dgm:t>
        <a:bodyPr/>
        <a:lstStyle/>
        <a:p>
          <a:endParaRPr lang="nb-NO" sz="800" dirty="0"/>
        </a:p>
        <a:p>
          <a:r>
            <a:rPr lang="nb-NO" sz="800" dirty="0"/>
            <a:t>Sport- og administrasjonssjef </a:t>
          </a:r>
        </a:p>
        <a:p>
          <a:r>
            <a:rPr lang="nb-NO" sz="800" dirty="0"/>
            <a:t>Barn og ungdom</a:t>
          </a:r>
        </a:p>
        <a:p>
          <a:r>
            <a:rPr lang="nb-NO" sz="800" b="1" dirty="0"/>
            <a:t>Thomas Andersen</a:t>
          </a:r>
          <a:endParaRPr lang="en-GB" sz="800" b="1" dirty="0"/>
        </a:p>
      </dgm:t>
    </dgm:pt>
    <dgm:pt modelId="{D96F6B25-5822-4CB4-836C-D25576E2C02A}" type="parTrans" cxnId="{1C089E6B-AC51-40C6-92B3-7F61F999546E}">
      <dgm:prSet/>
      <dgm:spPr/>
      <dgm:t>
        <a:bodyPr/>
        <a:lstStyle/>
        <a:p>
          <a:endParaRPr lang="en-GB"/>
        </a:p>
      </dgm:t>
    </dgm:pt>
    <dgm:pt modelId="{0BB1E378-1BB5-482A-A215-188BA86CFE99}" type="sibTrans" cxnId="{1C089E6B-AC51-40C6-92B3-7F61F999546E}">
      <dgm:prSet/>
      <dgm:spPr/>
      <dgm:t>
        <a:bodyPr/>
        <a:lstStyle/>
        <a:p>
          <a:endParaRPr lang="en-GB"/>
        </a:p>
      </dgm:t>
    </dgm:pt>
    <dgm:pt modelId="{FED165D1-EE2D-43FA-9B08-687E6A651576}" type="asst">
      <dgm:prSet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Adm / Arrangement </a:t>
          </a:r>
        </a:p>
        <a:p>
          <a:r>
            <a:rPr lang="en-GB" sz="800" b="1" dirty="0"/>
            <a:t>Hege Teig</a:t>
          </a:r>
        </a:p>
      </dgm:t>
    </dgm:pt>
    <dgm:pt modelId="{DC6432E7-620F-42C0-99FF-A7A62AA1731A}" type="parTrans" cxnId="{D12ECD3B-1392-4C24-B475-1A74E9B6CB46}">
      <dgm:prSet/>
      <dgm:spPr/>
      <dgm:t>
        <a:bodyPr/>
        <a:lstStyle/>
        <a:p>
          <a:endParaRPr lang="en-GB"/>
        </a:p>
      </dgm:t>
    </dgm:pt>
    <dgm:pt modelId="{8872FB0B-412E-43B2-AA12-E87F5322E12E}" type="sibTrans" cxnId="{D12ECD3B-1392-4C24-B475-1A74E9B6CB46}">
      <dgm:prSet/>
      <dgm:spPr/>
      <dgm:t>
        <a:bodyPr/>
        <a:lstStyle/>
        <a:p>
          <a:endParaRPr lang="en-GB"/>
        </a:p>
      </dgm:t>
    </dgm:pt>
    <dgm:pt modelId="{5E77C009-8F06-4DEF-AB09-0D141C933CC2}" type="asst">
      <dgm:prSet custT="1"/>
      <dgm:spPr>
        <a:solidFill>
          <a:schemeClr val="tx1"/>
        </a:solidFill>
      </dgm:spPr>
      <dgm:t>
        <a:bodyPr/>
        <a:lstStyle/>
        <a:p>
          <a:endParaRPr lang="nb-NO" sz="800" dirty="0"/>
        </a:p>
        <a:p>
          <a:r>
            <a:rPr lang="nb-NO" sz="800" dirty="0"/>
            <a:t>Marked og Salg </a:t>
          </a:r>
        </a:p>
        <a:p>
          <a:r>
            <a:rPr lang="nb-NO" sz="800" b="1" dirty="0"/>
            <a:t>J.O. Formo </a:t>
          </a:r>
        </a:p>
        <a:p>
          <a:endParaRPr lang="en-GB" sz="1000" dirty="0"/>
        </a:p>
      </dgm:t>
    </dgm:pt>
    <dgm:pt modelId="{FC629091-1868-4032-AE98-BF9A323DECEF}" type="parTrans" cxnId="{398EF381-7D13-4445-911F-CD367EA39942}">
      <dgm:prSet/>
      <dgm:spPr/>
      <dgm:t>
        <a:bodyPr/>
        <a:lstStyle/>
        <a:p>
          <a:endParaRPr lang="en-GB"/>
        </a:p>
      </dgm:t>
    </dgm:pt>
    <dgm:pt modelId="{BE29D79D-1E8A-4BC0-A1DD-AA8F37329271}" type="sibTrans" cxnId="{398EF381-7D13-4445-911F-CD367EA39942}">
      <dgm:prSet/>
      <dgm:spPr/>
      <dgm:t>
        <a:bodyPr/>
        <a:lstStyle/>
        <a:p>
          <a:endParaRPr lang="en-GB"/>
        </a:p>
      </dgm:t>
    </dgm:pt>
    <dgm:pt modelId="{F8EF90A7-D24E-4698-894D-962DAD20EC55}" type="asst">
      <dgm:prSet custT="1"/>
      <dgm:spPr>
        <a:solidFill>
          <a:schemeClr val="tx1"/>
        </a:solidFill>
      </dgm:spPr>
      <dgm:t>
        <a:bodyPr/>
        <a:lstStyle/>
        <a:p>
          <a:r>
            <a:rPr lang="nb-NO" sz="900" dirty="0"/>
            <a:t>Raufoss Storhall</a:t>
          </a:r>
          <a:endParaRPr lang="en-GB" sz="900" dirty="0"/>
        </a:p>
      </dgm:t>
    </dgm:pt>
    <dgm:pt modelId="{DFE92CFF-5A1B-49AE-852C-FFD6E84AF117}" type="parTrans" cxnId="{120CE3CF-47B6-4925-B71F-701DEB22BEE6}">
      <dgm:prSet/>
      <dgm:spPr/>
      <dgm:t>
        <a:bodyPr/>
        <a:lstStyle/>
        <a:p>
          <a:endParaRPr lang="en-GB"/>
        </a:p>
      </dgm:t>
    </dgm:pt>
    <dgm:pt modelId="{1F56D0A3-4C77-4A14-A96B-8444F1645523}" type="sibTrans" cxnId="{120CE3CF-47B6-4925-B71F-701DEB22BEE6}">
      <dgm:prSet/>
      <dgm:spPr/>
      <dgm:t>
        <a:bodyPr/>
        <a:lstStyle/>
        <a:p>
          <a:endParaRPr lang="en-GB"/>
        </a:p>
      </dgm:t>
    </dgm:pt>
    <dgm:pt modelId="{D0A1DF88-6FF8-442B-954C-2C18D15627B6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Dommer ansvarlig</a:t>
          </a:r>
        </a:p>
        <a:p>
          <a:r>
            <a:rPr lang="nb-NO" sz="800" b="1" dirty="0"/>
            <a:t>K.Homb</a:t>
          </a:r>
          <a:endParaRPr lang="en-GB" sz="800" b="1" dirty="0"/>
        </a:p>
      </dgm:t>
    </dgm:pt>
    <dgm:pt modelId="{AC1783A0-2AD2-463C-8CAB-3BDBBC13F6CA}" type="parTrans" cxnId="{20378FF8-643B-48C6-8514-99502E5BB8A4}">
      <dgm:prSet/>
      <dgm:spPr/>
      <dgm:t>
        <a:bodyPr/>
        <a:lstStyle/>
        <a:p>
          <a:endParaRPr lang="en-GB"/>
        </a:p>
      </dgm:t>
    </dgm:pt>
    <dgm:pt modelId="{C535EEA3-FC38-4CB3-B253-91C9AC6C2511}" type="sibTrans" cxnId="{20378FF8-643B-48C6-8514-99502E5BB8A4}">
      <dgm:prSet/>
      <dgm:spPr/>
      <dgm:t>
        <a:bodyPr/>
        <a:lstStyle/>
        <a:p>
          <a:endParaRPr lang="en-GB"/>
        </a:p>
      </dgm:t>
    </dgm:pt>
    <dgm:pt modelId="{913D5D37-48DE-4CF4-827F-3141D8FEDCFD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Fair Play Ansvarlig</a:t>
          </a:r>
        </a:p>
        <a:p>
          <a:r>
            <a:rPr lang="nb-NO" sz="800" b="1" dirty="0">
              <a:solidFill>
                <a:schemeClr val="bg1"/>
              </a:solidFill>
            </a:rPr>
            <a:t>NN</a:t>
          </a:r>
        </a:p>
      </dgm:t>
    </dgm:pt>
    <dgm:pt modelId="{3642403F-38C1-47D6-9DE5-557FA3E03F34}" type="parTrans" cxnId="{AE60906D-5378-4DFF-AA9A-EB3FCFDB2B26}">
      <dgm:prSet/>
      <dgm:spPr/>
      <dgm:t>
        <a:bodyPr/>
        <a:lstStyle/>
        <a:p>
          <a:endParaRPr lang="en-GB"/>
        </a:p>
      </dgm:t>
    </dgm:pt>
    <dgm:pt modelId="{64C90072-527B-48E0-9C34-193D40438308}" type="sibTrans" cxnId="{AE60906D-5378-4DFF-AA9A-EB3FCFDB2B26}">
      <dgm:prSet/>
      <dgm:spPr/>
      <dgm:t>
        <a:bodyPr/>
        <a:lstStyle/>
        <a:p>
          <a:endParaRPr lang="en-GB"/>
        </a:p>
      </dgm:t>
    </dgm:pt>
    <dgm:pt modelId="{2BC22EB7-FF27-49B9-9E9A-7E572FF2490A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Junioravd. Jenter </a:t>
          </a:r>
        </a:p>
        <a:p>
          <a:r>
            <a:rPr lang="en-GB" sz="800" b="1" dirty="0" err="1"/>
            <a:t>T.Øvstetun</a:t>
          </a:r>
          <a:endParaRPr lang="en-GB" sz="800" b="1" dirty="0"/>
        </a:p>
      </dgm:t>
    </dgm:pt>
    <dgm:pt modelId="{451C3D0D-C26A-4778-80B4-B76F2CB7F9B8}" type="parTrans" cxnId="{6CE55C22-05C8-44B8-A243-20E5E91860EF}">
      <dgm:prSet/>
      <dgm:spPr/>
      <dgm:t>
        <a:bodyPr/>
        <a:lstStyle/>
        <a:p>
          <a:endParaRPr lang="en-GB"/>
        </a:p>
      </dgm:t>
    </dgm:pt>
    <dgm:pt modelId="{8EF5D6A4-A4F6-4BD0-9502-2E79523D724C}" type="sibTrans" cxnId="{6CE55C22-05C8-44B8-A243-20E5E91860EF}">
      <dgm:prSet/>
      <dgm:spPr/>
      <dgm:t>
        <a:bodyPr/>
        <a:lstStyle/>
        <a:p>
          <a:endParaRPr lang="en-GB"/>
        </a:p>
      </dgm:t>
    </dgm:pt>
    <dgm:pt modelId="{92874D7B-E382-4A3F-80C2-A1A4839E401D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Junioravd.Gutter </a:t>
          </a:r>
        </a:p>
        <a:p>
          <a:r>
            <a:rPr lang="en-GB" sz="800" b="1" dirty="0" err="1"/>
            <a:t>K.Sangnes</a:t>
          </a:r>
          <a:endParaRPr lang="en-GB" sz="800" b="1" dirty="0"/>
        </a:p>
      </dgm:t>
    </dgm:pt>
    <dgm:pt modelId="{0793C204-FC70-4165-8B1D-C3FC4F2D7D90}" type="parTrans" cxnId="{58BEA7E5-70E9-493A-9933-53A4CE39F96A}">
      <dgm:prSet/>
      <dgm:spPr/>
      <dgm:t>
        <a:bodyPr/>
        <a:lstStyle/>
        <a:p>
          <a:endParaRPr lang="en-GB"/>
        </a:p>
      </dgm:t>
    </dgm:pt>
    <dgm:pt modelId="{8E0A02BC-1976-49E4-B28D-07DF8D2E0FB0}" type="sibTrans" cxnId="{58BEA7E5-70E9-493A-9933-53A4CE39F96A}">
      <dgm:prSet/>
      <dgm:spPr/>
      <dgm:t>
        <a:bodyPr/>
        <a:lstStyle/>
        <a:p>
          <a:endParaRPr lang="en-GB"/>
        </a:p>
      </dgm:t>
    </dgm:pt>
    <dgm:pt modelId="{746CE186-AD16-413D-8365-93152C51EE57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Kvalitetsklubb</a:t>
          </a:r>
        </a:p>
        <a:p>
          <a:r>
            <a:rPr lang="en-GB" sz="800" b="1" dirty="0" err="1"/>
            <a:t>K.Sangnes</a:t>
          </a:r>
          <a:endParaRPr lang="en-GB" sz="800" b="1" dirty="0"/>
        </a:p>
      </dgm:t>
    </dgm:pt>
    <dgm:pt modelId="{68FAFCDF-5B8B-42A4-8391-5AC0078CBBA4}" type="parTrans" cxnId="{D49502C4-5527-46A6-94A4-E459DE77C800}">
      <dgm:prSet/>
      <dgm:spPr/>
      <dgm:t>
        <a:bodyPr/>
        <a:lstStyle/>
        <a:p>
          <a:endParaRPr lang="en-GB"/>
        </a:p>
      </dgm:t>
    </dgm:pt>
    <dgm:pt modelId="{3A869381-F172-42A0-85F4-2751669ED20F}" type="sibTrans" cxnId="{D49502C4-5527-46A6-94A4-E459DE77C800}">
      <dgm:prSet/>
      <dgm:spPr/>
      <dgm:t>
        <a:bodyPr/>
        <a:lstStyle/>
        <a:p>
          <a:endParaRPr lang="en-GB"/>
        </a:p>
      </dgm:t>
    </dgm:pt>
    <dgm:pt modelId="{2A93951B-BCED-4670-965E-036B8267ECEF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Media </a:t>
          </a:r>
        </a:p>
        <a:p>
          <a:r>
            <a:rPr lang="nb-NO" sz="800" b="1" dirty="0"/>
            <a:t>A.Thoresen</a:t>
          </a:r>
          <a:endParaRPr lang="en-GB" sz="800" b="1" dirty="0"/>
        </a:p>
      </dgm:t>
    </dgm:pt>
    <dgm:pt modelId="{4A423C1A-8B12-4DFC-AF94-AD015D4B2583}" type="parTrans" cxnId="{E3F3BB68-2954-4C17-B558-9A29AFA57E0E}">
      <dgm:prSet/>
      <dgm:spPr/>
      <dgm:t>
        <a:bodyPr/>
        <a:lstStyle/>
        <a:p>
          <a:endParaRPr lang="en-GB"/>
        </a:p>
      </dgm:t>
    </dgm:pt>
    <dgm:pt modelId="{9736F84B-F213-4CFD-8817-0D9C6EC09A43}" type="sibTrans" cxnId="{E3F3BB68-2954-4C17-B558-9A29AFA57E0E}">
      <dgm:prSet/>
      <dgm:spPr/>
      <dgm:t>
        <a:bodyPr/>
        <a:lstStyle/>
        <a:p>
          <a:endParaRPr lang="en-GB"/>
        </a:p>
      </dgm:t>
    </dgm:pt>
    <dgm:pt modelId="{F50B2762-561D-46B1-BFA7-E651FC37B2EC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Økonomiutvalg</a:t>
          </a:r>
        </a:p>
        <a:p>
          <a:r>
            <a:rPr lang="nb-NO" sz="800" b="1" dirty="0"/>
            <a:t>A.Sveen</a:t>
          </a:r>
          <a:endParaRPr lang="en-GB" sz="800" b="1" dirty="0"/>
        </a:p>
      </dgm:t>
    </dgm:pt>
    <dgm:pt modelId="{86F50057-C492-43B0-BC63-25945F44EF0A}" type="parTrans" cxnId="{981D1E09-32FE-4B67-8886-EC8DC458EDC2}">
      <dgm:prSet/>
      <dgm:spPr/>
      <dgm:t>
        <a:bodyPr/>
        <a:lstStyle/>
        <a:p>
          <a:endParaRPr lang="en-GB"/>
        </a:p>
      </dgm:t>
    </dgm:pt>
    <dgm:pt modelId="{18627C87-363D-4CC0-B2E2-33DB8A5C999D}" type="sibTrans" cxnId="{981D1E09-32FE-4B67-8886-EC8DC458EDC2}">
      <dgm:prSet/>
      <dgm:spPr/>
      <dgm:t>
        <a:bodyPr/>
        <a:lstStyle/>
        <a:p>
          <a:endParaRPr lang="en-GB"/>
        </a:p>
      </dgm:t>
    </dgm:pt>
    <dgm:pt modelId="{8F5DA651-42F5-4BB9-A7CA-540C860A244C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Markedsutvalg </a:t>
          </a:r>
        </a:p>
        <a:p>
          <a:r>
            <a:rPr lang="nb-NO" sz="800" b="1" dirty="0"/>
            <a:t>J.O.Formo </a:t>
          </a:r>
          <a:endParaRPr lang="en-GB" sz="800" b="1" dirty="0"/>
        </a:p>
      </dgm:t>
    </dgm:pt>
    <dgm:pt modelId="{53C787AD-E2CF-4C80-8FEA-8EBF5A948F4F}" type="parTrans" cxnId="{0904C977-BEBA-4712-B060-DD56EA8C7F3C}">
      <dgm:prSet/>
      <dgm:spPr/>
      <dgm:t>
        <a:bodyPr/>
        <a:lstStyle/>
        <a:p>
          <a:endParaRPr lang="en-GB"/>
        </a:p>
      </dgm:t>
    </dgm:pt>
    <dgm:pt modelId="{B9E7F93B-3D36-41B1-9773-882F6B33227F}" type="sibTrans" cxnId="{0904C977-BEBA-4712-B060-DD56EA8C7F3C}">
      <dgm:prSet/>
      <dgm:spPr/>
      <dgm:t>
        <a:bodyPr/>
        <a:lstStyle/>
        <a:p>
          <a:endParaRPr lang="en-GB"/>
        </a:p>
      </dgm:t>
    </dgm:pt>
    <dgm:pt modelId="{FEEF1A61-D206-48BF-9AF6-8791F8A842BD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Kontrollutvalg</a:t>
          </a:r>
        </a:p>
        <a:p>
          <a:endParaRPr lang="nb-NO" sz="900" dirty="0"/>
        </a:p>
      </dgm:t>
    </dgm:pt>
    <dgm:pt modelId="{4D8D60B1-6FA3-4AC8-BA20-78D200CACA3C}" type="parTrans" cxnId="{0D8DEE00-481C-4003-98CF-641EA5EA1BC4}">
      <dgm:prSet/>
      <dgm:spPr/>
      <dgm:t>
        <a:bodyPr/>
        <a:lstStyle/>
        <a:p>
          <a:endParaRPr lang="en-GB"/>
        </a:p>
      </dgm:t>
    </dgm:pt>
    <dgm:pt modelId="{C573743C-B2D8-4CEF-B11C-1F332AD08E6D}" type="sibTrans" cxnId="{0D8DEE00-481C-4003-98CF-641EA5EA1BC4}">
      <dgm:prSet/>
      <dgm:spPr/>
      <dgm:t>
        <a:bodyPr/>
        <a:lstStyle/>
        <a:p>
          <a:endParaRPr lang="en-GB"/>
        </a:p>
      </dgm:t>
    </dgm:pt>
    <dgm:pt modelId="{8BE77816-3404-4C8C-9476-F0303A679838}">
      <dgm:prSet phldrT="[Text]"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Arrangement</a:t>
          </a:r>
        </a:p>
        <a:p>
          <a:r>
            <a:rPr lang="en-GB" sz="800" b="1" dirty="0" err="1"/>
            <a:t>V.Jensrud</a:t>
          </a:r>
          <a:endParaRPr lang="en-GB" sz="800" b="1" dirty="0"/>
        </a:p>
        <a:p>
          <a:r>
            <a:rPr lang="en-GB" sz="800" b="1" dirty="0" err="1"/>
            <a:t>T.Hilldonen</a:t>
          </a:r>
          <a:r>
            <a:rPr lang="en-GB" sz="800" b="1" dirty="0"/>
            <a:t> </a:t>
          </a:r>
        </a:p>
      </dgm:t>
    </dgm:pt>
    <dgm:pt modelId="{4FBD7A51-BA9F-4F97-9638-515A1FCCCC67}" type="parTrans" cxnId="{9E4465B4-AD91-41A8-AFE8-7120323F75D1}">
      <dgm:prSet/>
      <dgm:spPr/>
      <dgm:t>
        <a:bodyPr/>
        <a:lstStyle/>
        <a:p>
          <a:endParaRPr lang="en-GB"/>
        </a:p>
      </dgm:t>
    </dgm:pt>
    <dgm:pt modelId="{6C8F6BBA-37FB-4D9B-875B-75A823111EF4}" type="sibTrans" cxnId="{9E4465B4-AD91-41A8-AFE8-7120323F75D1}">
      <dgm:prSet/>
      <dgm:spPr/>
      <dgm:t>
        <a:bodyPr/>
        <a:lstStyle/>
        <a:p>
          <a:endParaRPr lang="en-GB"/>
        </a:p>
      </dgm:t>
    </dgm:pt>
    <dgm:pt modelId="{4A0AFA82-3A35-4E31-8B0D-93989D21B07A}" type="asst">
      <dgm:prSet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A-lag trener </a:t>
          </a:r>
        </a:p>
        <a:p>
          <a:r>
            <a:rPr lang="nb-NO" sz="800" b="1" dirty="0"/>
            <a:t>Christian Johnsen</a:t>
          </a:r>
        </a:p>
        <a:p>
          <a:endParaRPr lang="nb-NO" sz="800" dirty="0"/>
        </a:p>
        <a:p>
          <a:r>
            <a:rPr lang="nb-NO" sz="800" dirty="0"/>
            <a:t>Sport og samfunn </a:t>
          </a:r>
        </a:p>
        <a:p>
          <a:r>
            <a:rPr lang="nb-NO" sz="800" b="1" dirty="0"/>
            <a:t>Fredrik G Monsen</a:t>
          </a:r>
        </a:p>
      </dgm:t>
    </dgm:pt>
    <dgm:pt modelId="{B62B7859-E389-42AC-8D16-209174BC8417}" type="sibTrans" cxnId="{E5706240-A657-490B-AC8F-58D3332A52B5}">
      <dgm:prSet/>
      <dgm:spPr/>
      <dgm:t>
        <a:bodyPr/>
        <a:lstStyle/>
        <a:p>
          <a:endParaRPr lang="en-GB"/>
        </a:p>
      </dgm:t>
    </dgm:pt>
    <dgm:pt modelId="{D4EF5A21-3D1A-4518-BF48-B9864B5FCE31}" type="parTrans" cxnId="{E5706240-A657-490B-AC8F-58D3332A52B5}">
      <dgm:prSet/>
      <dgm:spPr/>
      <dgm:t>
        <a:bodyPr/>
        <a:lstStyle/>
        <a:p>
          <a:endParaRPr lang="en-GB"/>
        </a:p>
      </dgm:t>
    </dgm:pt>
    <dgm:pt modelId="{5E5792D4-51D8-4BC5-AD3A-30BE9797EB3D}">
      <dgm:prSet custT="1"/>
      <dgm:spPr>
        <a:solidFill>
          <a:schemeClr val="tx1"/>
        </a:solidFill>
      </dgm:spPr>
      <dgm:t>
        <a:bodyPr/>
        <a:lstStyle/>
        <a:p>
          <a:r>
            <a:rPr lang="nb-NO" sz="800" dirty="0"/>
            <a:t>Fiks ansvarlig</a:t>
          </a:r>
        </a:p>
        <a:p>
          <a:r>
            <a:rPr lang="nb-NO" sz="800" b="1" dirty="0"/>
            <a:t>S.H.Aspelien</a:t>
          </a:r>
          <a:endParaRPr lang="en-GB" sz="800" b="1" dirty="0"/>
        </a:p>
      </dgm:t>
    </dgm:pt>
    <dgm:pt modelId="{2981A8BC-D0E5-4B4D-AB6C-230ADB5996B0}" type="parTrans" cxnId="{A0348C0F-5312-41DA-B62D-BAB7B6C2D03D}">
      <dgm:prSet/>
      <dgm:spPr/>
      <dgm:t>
        <a:bodyPr/>
        <a:lstStyle/>
        <a:p>
          <a:endParaRPr lang="en-GB"/>
        </a:p>
      </dgm:t>
    </dgm:pt>
    <dgm:pt modelId="{E0A579A3-BF93-4B93-AC53-AEF908F5B788}" type="sibTrans" cxnId="{A0348C0F-5312-41DA-B62D-BAB7B6C2D03D}">
      <dgm:prSet/>
      <dgm:spPr/>
      <dgm:t>
        <a:bodyPr/>
        <a:lstStyle/>
        <a:p>
          <a:endParaRPr lang="en-GB"/>
        </a:p>
      </dgm:t>
    </dgm:pt>
    <dgm:pt modelId="{AD36C5CE-1E8D-4A9D-B8EF-CD1568D14963}" type="pres">
      <dgm:prSet presAssocID="{7D855156-A7F6-4355-9F3A-4BC76AF728A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F62C1F4-1156-46BA-9C46-0E6617470A7A}" type="pres">
      <dgm:prSet presAssocID="{612F7960-839C-46CD-AA8D-804EF8552977}" presName="hierRoot1" presStyleCnt="0">
        <dgm:presLayoutVars>
          <dgm:hierBranch val="init"/>
        </dgm:presLayoutVars>
      </dgm:prSet>
      <dgm:spPr/>
    </dgm:pt>
    <dgm:pt modelId="{B6B0D0AE-44EA-4DE3-9D50-966A27914607}" type="pres">
      <dgm:prSet presAssocID="{612F7960-839C-46CD-AA8D-804EF8552977}" presName="rootComposite1" presStyleCnt="0"/>
      <dgm:spPr/>
    </dgm:pt>
    <dgm:pt modelId="{083914E6-9243-4037-AF6A-6E619771D8FF}" type="pres">
      <dgm:prSet presAssocID="{612F7960-839C-46CD-AA8D-804EF8552977}" presName="rootText1" presStyleLbl="node0" presStyleIdx="0" presStyleCnt="11" custScaleX="75593" custScaleY="68063">
        <dgm:presLayoutVars>
          <dgm:chPref val="3"/>
        </dgm:presLayoutVars>
      </dgm:prSet>
      <dgm:spPr/>
    </dgm:pt>
    <dgm:pt modelId="{E4FA72ED-E5B4-4763-800E-91F0C0C8E7B9}" type="pres">
      <dgm:prSet presAssocID="{612F7960-839C-46CD-AA8D-804EF8552977}" presName="rootConnector1" presStyleLbl="node1" presStyleIdx="0" presStyleCnt="0"/>
      <dgm:spPr/>
    </dgm:pt>
    <dgm:pt modelId="{062F3D52-D417-499A-A21B-B389BD1BBB25}" type="pres">
      <dgm:prSet presAssocID="{612F7960-839C-46CD-AA8D-804EF8552977}" presName="hierChild2" presStyleCnt="0"/>
      <dgm:spPr/>
    </dgm:pt>
    <dgm:pt modelId="{DF6B26E5-CC53-4041-B8A5-B6AA2F5B9B89}" type="pres">
      <dgm:prSet presAssocID="{16932051-406C-42A6-B17C-55B140C76FE6}" presName="Name37" presStyleLbl="parChTrans1D2" presStyleIdx="0" presStyleCnt="2"/>
      <dgm:spPr/>
    </dgm:pt>
    <dgm:pt modelId="{F37B29DD-2CB6-4F3E-9C26-6F976C99C727}" type="pres">
      <dgm:prSet presAssocID="{B5FAEDFF-B16A-480B-B2DB-1964E690D751}" presName="hierRoot2" presStyleCnt="0">
        <dgm:presLayoutVars>
          <dgm:hierBranch val="init"/>
        </dgm:presLayoutVars>
      </dgm:prSet>
      <dgm:spPr/>
    </dgm:pt>
    <dgm:pt modelId="{ABB7E3BA-953A-429B-B03F-BC0CBF125180}" type="pres">
      <dgm:prSet presAssocID="{B5FAEDFF-B16A-480B-B2DB-1964E690D751}" presName="rootComposite" presStyleCnt="0"/>
      <dgm:spPr/>
    </dgm:pt>
    <dgm:pt modelId="{FFAC2566-2DA4-4965-8911-68FC7CE78A63}" type="pres">
      <dgm:prSet presAssocID="{B5FAEDFF-B16A-480B-B2DB-1964E690D751}" presName="rootText" presStyleLbl="node2" presStyleIdx="0" presStyleCnt="1" custScaleX="209433" custScaleY="81070">
        <dgm:presLayoutVars>
          <dgm:chPref val="3"/>
        </dgm:presLayoutVars>
      </dgm:prSet>
      <dgm:spPr/>
    </dgm:pt>
    <dgm:pt modelId="{02ED053D-2EDB-430D-8042-04B1A8FA4319}" type="pres">
      <dgm:prSet presAssocID="{B5FAEDFF-B16A-480B-B2DB-1964E690D751}" presName="rootConnector" presStyleLbl="node2" presStyleIdx="0" presStyleCnt="1"/>
      <dgm:spPr/>
    </dgm:pt>
    <dgm:pt modelId="{899FA1BD-1F38-424D-B8D6-932C9F6582D6}" type="pres">
      <dgm:prSet presAssocID="{B5FAEDFF-B16A-480B-B2DB-1964E690D751}" presName="hierChild4" presStyleCnt="0"/>
      <dgm:spPr/>
    </dgm:pt>
    <dgm:pt modelId="{25C11BD0-407A-457F-BC0C-8397A542AD86}" type="pres">
      <dgm:prSet presAssocID="{BB1C793C-CAA7-435F-BB7B-2C813D4503CA}" presName="Name37" presStyleLbl="parChTrans1D3" presStyleIdx="0" presStyleCnt="2"/>
      <dgm:spPr/>
    </dgm:pt>
    <dgm:pt modelId="{6CA8C3B6-7391-4C54-AC41-466B70D9A629}" type="pres">
      <dgm:prSet presAssocID="{0FE63E76-B717-4450-B909-60305BF672E3}" presName="hierRoot2" presStyleCnt="0">
        <dgm:presLayoutVars>
          <dgm:hierBranch val="init"/>
        </dgm:presLayoutVars>
      </dgm:prSet>
      <dgm:spPr/>
    </dgm:pt>
    <dgm:pt modelId="{8C6D3879-2E94-4AFE-991F-CCDD2F62AF2D}" type="pres">
      <dgm:prSet presAssocID="{0FE63E76-B717-4450-B909-60305BF672E3}" presName="rootComposite" presStyleCnt="0"/>
      <dgm:spPr/>
    </dgm:pt>
    <dgm:pt modelId="{A68ACAA7-E4C9-42AD-A66D-AF8D48F0C6D8}" type="pres">
      <dgm:prSet presAssocID="{0FE63E76-B717-4450-B909-60305BF672E3}" presName="rootText" presStyleLbl="node3" presStyleIdx="0" presStyleCnt="1" custScaleX="105466" custScaleY="125359">
        <dgm:presLayoutVars>
          <dgm:chPref val="3"/>
        </dgm:presLayoutVars>
      </dgm:prSet>
      <dgm:spPr/>
    </dgm:pt>
    <dgm:pt modelId="{F621AA33-D429-4DF0-B16A-0E2592A370F7}" type="pres">
      <dgm:prSet presAssocID="{0FE63E76-B717-4450-B909-60305BF672E3}" presName="rootConnector" presStyleLbl="node3" presStyleIdx="0" presStyleCnt="1"/>
      <dgm:spPr/>
    </dgm:pt>
    <dgm:pt modelId="{6DA26E47-C7A8-4585-A8E4-0565D8BAECDC}" type="pres">
      <dgm:prSet presAssocID="{0FE63E76-B717-4450-B909-60305BF672E3}" presName="hierChild4" presStyleCnt="0"/>
      <dgm:spPr/>
    </dgm:pt>
    <dgm:pt modelId="{95DB6B23-5912-48C6-AF99-55FD597C11CC}" type="pres">
      <dgm:prSet presAssocID="{0FE63E76-B717-4450-B909-60305BF672E3}" presName="hierChild5" presStyleCnt="0"/>
      <dgm:spPr/>
    </dgm:pt>
    <dgm:pt modelId="{BEFEBB6B-94EE-4089-947C-96388648F1F8}" type="pres">
      <dgm:prSet presAssocID="{D96F6B25-5822-4CB4-836C-D25576E2C02A}" presName="Name111" presStyleLbl="parChTrans1D4" presStyleIdx="0" presStyleCnt="5"/>
      <dgm:spPr/>
    </dgm:pt>
    <dgm:pt modelId="{59786F2B-8C9D-4298-B130-D2A6736C4526}" type="pres">
      <dgm:prSet presAssocID="{D0EE54E4-6554-498F-94CA-26EA4FF01F0E}" presName="hierRoot3" presStyleCnt="0">
        <dgm:presLayoutVars>
          <dgm:hierBranch val="init"/>
        </dgm:presLayoutVars>
      </dgm:prSet>
      <dgm:spPr/>
    </dgm:pt>
    <dgm:pt modelId="{1EA8BD48-DA04-4170-87DC-02A9D735B944}" type="pres">
      <dgm:prSet presAssocID="{D0EE54E4-6554-498F-94CA-26EA4FF01F0E}" presName="rootComposite3" presStyleCnt="0"/>
      <dgm:spPr/>
    </dgm:pt>
    <dgm:pt modelId="{255FAAF2-6E38-4C95-B744-EEAB77F1CF9A}" type="pres">
      <dgm:prSet presAssocID="{D0EE54E4-6554-498F-94CA-26EA4FF01F0E}" presName="rootText3" presStyleLbl="asst3" presStyleIdx="0" presStyleCnt="4" custScaleX="140774" custScaleY="141275" custLinFactNeighborX="-170" custLinFactNeighborY="9555">
        <dgm:presLayoutVars>
          <dgm:chPref val="3"/>
        </dgm:presLayoutVars>
      </dgm:prSet>
      <dgm:spPr/>
    </dgm:pt>
    <dgm:pt modelId="{FF512C7F-1620-45F2-84D7-D1E7F35073E7}" type="pres">
      <dgm:prSet presAssocID="{D0EE54E4-6554-498F-94CA-26EA4FF01F0E}" presName="rootConnector3" presStyleLbl="asst3" presStyleIdx="0" presStyleCnt="4"/>
      <dgm:spPr/>
    </dgm:pt>
    <dgm:pt modelId="{D5575A3B-EFAD-4431-B529-B894098A9D76}" type="pres">
      <dgm:prSet presAssocID="{D0EE54E4-6554-498F-94CA-26EA4FF01F0E}" presName="hierChild6" presStyleCnt="0"/>
      <dgm:spPr/>
    </dgm:pt>
    <dgm:pt modelId="{C535E98B-38A4-433C-95EF-E039B6BCD6BF}" type="pres">
      <dgm:prSet presAssocID="{2981A8BC-D0E5-4B4D-AB6C-230ADB5996B0}" presName="Name37" presStyleLbl="parChTrans1D4" presStyleIdx="1" presStyleCnt="5"/>
      <dgm:spPr/>
    </dgm:pt>
    <dgm:pt modelId="{FB582449-729A-45F7-A477-E3C508C7CE53}" type="pres">
      <dgm:prSet presAssocID="{5E5792D4-51D8-4BC5-AD3A-30BE9797EB3D}" presName="hierRoot2" presStyleCnt="0">
        <dgm:presLayoutVars>
          <dgm:hierBranch val="init"/>
        </dgm:presLayoutVars>
      </dgm:prSet>
      <dgm:spPr/>
    </dgm:pt>
    <dgm:pt modelId="{49993818-39E2-4401-A832-7DFEA0B465FF}" type="pres">
      <dgm:prSet presAssocID="{5E5792D4-51D8-4BC5-AD3A-30BE9797EB3D}" presName="rootComposite" presStyleCnt="0"/>
      <dgm:spPr/>
    </dgm:pt>
    <dgm:pt modelId="{48A48EA9-CCAA-4C00-9F76-DFE8D56073A2}" type="pres">
      <dgm:prSet presAssocID="{5E5792D4-51D8-4BC5-AD3A-30BE9797EB3D}" presName="rootText" presStyleLbl="node4" presStyleIdx="0" presStyleCnt="1" custScaleX="66301" custScaleY="86648">
        <dgm:presLayoutVars>
          <dgm:chPref val="3"/>
        </dgm:presLayoutVars>
      </dgm:prSet>
      <dgm:spPr/>
    </dgm:pt>
    <dgm:pt modelId="{5C5F10E8-9034-4CB6-95E5-20E69BDDCBEF}" type="pres">
      <dgm:prSet presAssocID="{5E5792D4-51D8-4BC5-AD3A-30BE9797EB3D}" presName="rootConnector" presStyleLbl="node4" presStyleIdx="0" presStyleCnt="1"/>
      <dgm:spPr/>
    </dgm:pt>
    <dgm:pt modelId="{E58C8DB4-3FEA-43E5-ADAB-53B9AF1608BE}" type="pres">
      <dgm:prSet presAssocID="{5E5792D4-51D8-4BC5-AD3A-30BE9797EB3D}" presName="hierChild4" presStyleCnt="0"/>
      <dgm:spPr/>
    </dgm:pt>
    <dgm:pt modelId="{CF8DEEBC-C08A-4E76-879F-345A9624790B}" type="pres">
      <dgm:prSet presAssocID="{5E5792D4-51D8-4BC5-AD3A-30BE9797EB3D}" presName="hierChild5" presStyleCnt="0"/>
      <dgm:spPr/>
    </dgm:pt>
    <dgm:pt modelId="{A2213F2E-59E1-427B-A9BA-C9A59BCBF05C}" type="pres">
      <dgm:prSet presAssocID="{D0EE54E4-6554-498F-94CA-26EA4FF01F0E}" presName="hierChild7" presStyleCnt="0"/>
      <dgm:spPr/>
    </dgm:pt>
    <dgm:pt modelId="{34DF1FAE-B44E-440F-909E-DE56D8A939E4}" type="pres">
      <dgm:prSet presAssocID="{DC6432E7-620F-42C0-99FF-A7A62AA1731A}" presName="Name111" presStyleLbl="parChTrans1D4" presStyleIdx="2" presStyleCnt="5"/>
      <dgm:spPr/>
    </dgm:pt>
    <dgm:pt modelId="{EA4E324D-1BEA-4CEB-939C-B8C01B6A6FA6}" type="pres">
      <dgm:prSet presAssocID="{FED165D1-EE2D-43FA-9B08-687E6A651576}" presName="hierRoot3" presStyleCnt="0">
        <dgm:presLayoutVars>
          <dgm:hierBranch val="init"/>
        </dgm:presLayoutVars>
      </dgm:prSet>
      <dgm:spPr/>
    </dgm:pt>
    <dgm:pt modelId="{1A894061-56E8-42BC-8B85-899C1DC71150}" type="pres">
      <dgm:prSet presAssocID="{FED165D1-EE2D-43FA-9B08-687E6A651576}" presName="rootComposite3" presStyleCnt="0"/>
      <dgm:spPr/>
    </dgm:pt>
    <dgm:pt modelId="{F74BE6EF-F06B-4AD4-BC4E-F66F841D80DA}" type="pres">
      <dgm:prSet presAssocID="{FED165D1-EE2D-43FA-9B08-687E6A651576}" presName="rootText3" presStyleLbl="asst3" presStyleIdx="1" presStyleCnt="4" custScaleX="69363" custScaleY="94351" custLinFactNeighborX="25328" custLinFactNeighborY="-33835">
        <dgm:presLayoutVars>
          <dgm:chPref val="3"/>
        </dgm:presLayoutVars>
      </dgm:prSet>
      <dgm:spPr/>
    </dgm:pt>
    <dgm:pt modelId="{9CF337E3-9C2A-4B9A-AF66-55A9AB0CDF3B}" type="pres">
      <dgm:prSet presAssocID="{FED165D1-EE2D-43FA-9B08-687E6A651576}" presName="rootConnector3" presStyleLbl="asst3" presStyleIdx="1" presStyleCnt="4"/>
      <dgm:spPr/>
    </dgm:pt>
    <dgm:pt modelId="{52FC368A-F7CA-4CC6-B72D-2D461B24D800}" type="pres">
      <dgm:prSet presAssocID="{FED165D1-EE2D-43FA-9B08-687E6A651576}" presName="hierChild6" presStyleCnt="0"/>
      <dgm:spPr/>
    </dgm:pt>
    <dgm:pt modelId="{C9B811AE-E3B2-4F46-82EA-D7A3002433B0}" type="pres">
      <dgm:prSet presAssocID="{FED165D1-EE2D-43FA-9B08-687E6A651576}" presName="hierChild7" presStyleCnt="0"/>
      <dgm:spPr/>
    </dgm:pt>
    <dgm:pt modelId="{DB5C241A-CAC7-4955-8544-97CE2793F1A8}" type="pres">
      <dgm:prSet presAssocID="{FC629091-1868-4032-AE98-BF9A323DECEF}" presName="Name111" presStyleLbl="parChTrans1D4" presStyleIdx="3" presStyleCnt="5"/>
      <dgm:spPr/>
    </dgm:pt>
    <dgm:pt modelId="{3EF526A4-26D1-4CEA-B6BF-3218DDA1C3F4}" type="pres">
      <dgm:prSet presAssocID="{5E77C009-8F06-4DEF-AB09-0D141C933CC2}" presName="hierRoot3" presStyleCnt="0">
        <dgm:presLayoutVars>
          <dgm:hierBranch val="init"/>
        </dgm:presLayoutVars>
      </dgm:prSet>
      <dgm:spPr/>
    </dgm:pt>
    <dgm:pt modelId="{ADEFF052-9ECF-459B-825B-693A5CD8CD62}" type="pres">
      <dgm:prSet presAssocID="{5E77C009-8F06-4DEF-AB09-0D141C933CC2}" presName="rootComposite3" presStyleCnt="0"/>
      <dgm:spPr/>
    </dgm:pt>
    <dgm:pt modelId="{1E4CD712-4E8F-499E-80B4-2E6EA8CE6D5F}" type="pres">
      <dgm:prSet presAssocID="{5E77C009-8F06-4DEF-AB09-0D141C933CC2}" presName="rootText3" presStyleLbl="asst3" presStyleIdx="2" presStyleCnt="4" custScaleX="98687" custScaleY="102152" custLinFactNeighborX="-1099" custLinFactNeighborY="35920">
        <dgm:presLayoutVars>
          <dgm:chPref val="3"/>
        </dgm:presLayoutVars>
      </dgm:prSet>
      <dgm:spPr/>
    </dgm:pt>
    <dgm:pt modelId="{8C154C03-906C-416B-A69A-7AFB1880D5FD}" type="pres">
      <dgm:prSet presAssocID="{5E77C009-8F06-4DEF-AB09-0D141C933CC2}" presName="rootConnector3" presStyleLbl="asst3" presStyleIdx="2" presStyleCnt="4"/>
      <dgm:spPr/>
    </dgm:pt>
    <dgm:pt modelId="{6DB224A9-5EC9-484C-8C07-822CC8457672}" type="pres">
      <dgm:prSet presAssocID="{5E77C009-8F06-4DEF-AB09-0D141C933CC2}" presName="hierChild6" presStyleCnt="0"/>
      <dgm:spPr/>
    </dgm:pt>
    <dgm:pt modelId="{6F80FBFC-3B7A-4535-B0B2-A9788F159A28}" type="pres">
      <dgm:prSet presAssocID="{5E77C009-8F06-4DEF-AB09-0D141C933CC2}" presName="hierChild7" presStyleCnt="0"/>
      <dgm:spPr/>
    </dgm:pt>
    <dgm:pt modelId="{0CC36C51-591A-4837-8C98-8A4652CD74A8}" type="pres">
      <dgm:prSet presAssocID="{D4EF5A21-3D1A-4518-BF48-B9864B5FCE31}" presName="Name111" presStyleLbl="parChTrans1D4" presStyleIdx="4" presStyleCnt="5"/>
      <dgm:spPr/>
    </dgm:pt>
    <dgm:pt modelId="{1E4D6355-BB17-4A0F-B3FE-11E2463DB720}" type="pres">
      <dgm:prSet presAssocID="{4A0AFA82-3A35-4E31-8B0D-93989D21B07A}" presName="hierRoot3" presStyleCnt="0">
        <dgm:presLayoutVars>
          <dgm:hierBranch val="init"/>
        </dgm:presLayoutVars>
      </dgm:prSet>
      <dgm:spPr/>
    </dgm:pt>
    <dgm:pt modelId="{8E79D2CD-A48E-4538-9422-2BB6CA8E6E9A}" type="pres">
      <dgm:prSet presAssocID="{4A0AFA82-3A35-4E31-8B0D-93989D21B07A}" presName="rootComposite3" presStyleCnt="0"/>
      <dgm:spPr/>
    </dgm:pt>
    <dgm:pt modelId="{3CFAB143-8990-4EE8-81EB-1188A421B7CA}" type="pres">
      <dgm:prSet presAssocID="{4A0AFA82-3A35-4E31-8B0D-93989D21B07A}" presName="rootText3" presStyleLbl="asst3" presStyleIdx="3" presStyleCnt="4" custScaleX="110815" custScaleY="149158" custLinFactY="-73384" custLinFactNeighborX="208" custLinFactNeighborY="-100000">
        <dgm:presLayoutVars>
          <dgm:chPref val="3"/>
        </dgm:presLayoutVars>
      </dgm:prSet>
      <dgm:spPr/>
    </dgm:pt>
    <dgm:pt modelId="{4F5C8833-C0A7-40CA-BD1C-25D0FC2421E9}" type="pres">
      <dgm:prSet presAssocID="{4A0AFA82-3A35-4E31-8B0D-93989D21B07A}" presName="rootConnector3" presStyleLbl="asst3" presStyleIdx="3" presStyleCnt="4"/>
      <dgm:spPr/>
    </dgm:pt>
    <dgm:pt modelId="{BB6EF811-B97D-49ED-B0F3-3BCF43435FF7}" type="pres">
      <dgm:prSet presAssocID="{4A0AFA82-3A35-4E31-8B0D-93989D21B07A}" presName="hierChild6" presStyleCnt="0"/>
      <dgm:spPr/>
    </dgm:pt>
    <dgm:pt modelId="{0EDB8D32-B8CD-4AAA-B630-C9302BEF47E1}" type="pres">
      <dgm:prSet presAssocID="{4A0AFA82-3A35-4E31-8B0D-93989D21B07A}" presName="hierChild7" presStyleCnt="0"/>
      <dgm:spPr/>
    </dgm:pt>
    <dgm:pt modelId="{B7F0BD0B-D539-4C64-B1E6-C3627B3B4364}" type="pres">
      <dgm:prSet presAssocID="{B5FAEDFF-B16A-480B-B2DB-1964E690D751}" presName="hierChild5" presStyleCnt="0"/>
      <dgm:spPr/>
    </dgm:pt>
    <dgm:pt modelId="{DE3EDF24-CE69-406D-ABF5-1ED92263E5EE}" type="pres">
      <dgm:prSet presAssocID="{DFE92CFF-5A1B-49AE-852C-FFD6E84AF117}" presName="Name111" presStyleLbl="parChTrans1D3" presStyleIdx="1" presStyleCnt="2"/>
      <dgm:spPr/>
    </dgm:pt>
    <dgm:pt modelId="{B7D0B212-F5BF-4E77-A69A-17F306F27540}" type="pres">
      <dgm:prSet presAssocID="{F8EF90A7-D24E-4698-894D-962DAD20EC55}" presName="hierRoot3" presStyleCnt="0">
        <dgm:presLayoutVars>
          <dgm:hierBranch val="init"/>
        </dgm:presLayoutVars>
      </dgm:prSet>
      <dgm:spPr/>
    </dgm:pt>
    <dgm:pt modelId="{36B7C943-5C26-416E-A0DA-97D5348C8FFA}" type="pres">
      <dgm:prSet presAssocID="{F8EF90A7-D24E-4698-894D-962DAD20EC55}" presName="rootComposite3" presStyleCnt="0"/>
      <dgm:spPr/>
    </dgm:pt>
    <dgm:pt modelId="{6A640E8D-50A3-47EE-96FE-8A5D0A911E58}" type="pres">
      <dgm:prSet presAssocID="{F8EF90A7-D24E-4698-894D-962DAD20EC55}" presName="rootText3" presStyleLbl="asst2" presStyleIdx="0" presStyleCnt="1" custScaleX="83459" custScaleY="96703">
        <dgm:presLayoutVars>
          <dgm:chPref val="3"/>
        </dgm:presLayoutVars>
      </dgm:prSet>
      <dgm:spPr/>
    </dgm:pt>
    <dgm:pt modelId="{182B21EC-B795-4105-916F-A8F802F5E80C}" type="pres">
      <dgm:prSet presAssocID="{F8EF90A7-D24E-4698-894D-962DAD20EC55}" presName="rootConnector3" presStyleLbl="asst2" presStyleIdx="0" presStyleCnt="1"/>
      <dgm:spPr/>
    </dgm:pt>
    <dgm:pt modelId="{6B09995A-335D-4D0A-B9FB-276C2E944F98}" type="pres">
      <dgm:prSet presAssocID="{F8EF90A7-D24E-4698-894D-962DAD20EC55}" presName="hierChild6" presStyleCnt="0"/>
      <dgm:spPr/>
    </dgm:pt>
    <dgm:pt modelId="{A963BE3A-8158-4FC9-82A0-E0C6B76BD1DC}" type="pres">
      <dgm:prSet presAssocID="{F8EF90A7-D24E-4698-894D-962DAD20EC55}" presName="hierChild7" presStyleCnt="0"/>
      <dgm:spPr/>
    </dgm:pt>
    <dgm:pt modelId="{B271FC00-9A63-4CD4-BEB8-92F187248AB0}" type="pres">
      <dgm:prSet presAssocID="{612F7960-839C-46CD-AA8D-804EF8552977}" presName="hierChild3" presStyleCnt="0"/>
      <dgm:spPr/>
    </dgm:pt>
    <dgm:pt modelId="{3DBDE1BC-6D2A-43FF-BB22-619433DF1901}" type="pres">
      <dgm:prSet presAssocID="{51FC1844-70C4-4CB4-BC11-2239219D26A7}" presName="Name111" presStyleLbl="parChTrans1D2" presStyleIdx="1" presStyleCnt="2"/>
      <dgm:spPr/>
    </dgm:pt>
    <dgm:pt modelId="{440BE214-0B10-4B72-B9D0-655957A07038}" type="pres">
      <dgm:prSet presAssocID="{5EF29CC0-05DF-4077-8D57-22CC73239598}" presName="hierRoot3" presStyleCnt="0">
        <dgm:presLayoutVars>
          <dgm:hierBranch val="init"/>
        </dgm:presLayoutVars>
      </dgm:prSet>
      <dgm:spPr/>
    </dgm:pt>
    <dgm:pt modelId="{2F195344-DFD4-49FF-A658-E8141CBCA1B9}" type="pres">
      <dgm:prSet presAssocID="{5EF29CC0-05DF-4077-8D57-22CC73239598}" presName="rootComposite3" presStyleCnt="0"/>
      <dgm:spPr/>
    </dgm:pt>
    <dgm:pt modelId="{C64D03DE-0DA6-4536-B61D-C06988D52E4B}" type="pres">
      <dgm:prSet presAssocID="{5EF29CC0-05DF-4077-8D57-22CC73239598}" presName="rootText3" presStyleLbl="asst1" presStyleIdx="0" presStyleCnt="1" custScaleX="73734" custScaleY="57906">
        <dgm:presLayoutVars>
          <dgm:chPref val="3"/>
        </dgm:presLayoutVars>
      </dgm:prSet>
      <dgm:spPr/>
    </dgm:pt>
    <dgm:pt modelId="{BBE7CAB4-BD6B-4143-ACFE-E3BF1687CBD1}" type="pres">
      <dgm:prSet presAssocID="{5EF29CC0-05DF-4077-8D57-22CC73239598}" presName="rootConnector3" presStyleLbl="asst1" presStyleIdx="0" presStyleCnt="1"/>
      <dgm:spPr/>
    </dgm:pt>
    <dgm:pt modelId="{10A62CD2-371E-444E-904D-B3E3CEB331B6}" type="pres">
      <dgm:prSet presAssocID="{5EF29CC0-05DF-4077-8D57-22CC73239598}" presName="hierChild6" presStyleCnt="0"/>
      <dgm:spPr/>
    </dgm:pt>
    <dgm:pt modelId="{D34BABF9-D92D-4EC8-96DB-5BB9315BDBBE}" type="pres">
      <dgm:prSet presAssocID="{5EF29CC0-05DF-4077-8D57-22CC73239598}" presName="hierChild7" presStyleCnt="0"/>
      <dgm:spPr/>
    </dgm:pt>
    <dgm:pt modelId="{0E698E9D-2477-4667-A309-7A7AAA8ED239}" type="pres">
      <dgm:prSet presAssocID="{D0A1DF88-6FF8-442B-954C-2C18D15627B6}" presName="hierRoot1" presStyleCnt="0">
        <dgm:presLayoutVars>
          <dgm:hierBranch val="init"/>
        </dgm:presLayoutVars>
      </dgm:prSet>
      <dgm:spPr/>
    </dgm:pt>
    <dgm:pt modelId="{05AAC1DF-5176-44A1-9CEE-6379131A1954}" type="pres">
      <dgm:prSet presAssocID="{D0A1DF88-6FF8-442B-954C-2C18D15627B6}" presName="rootComposite1" presStyleCnt="0"/>
      <dgm:spPr/>
    </dgm:pt>
    <dgm:pt modelId="{FE61AC29-C754-47C7-9B4C-D5967B47D63A}" type="pres">
      <dgm:prSet presAssocID="{D0A1DF88-6FF8-442B-954C-2C18D15627B6}" presName="rootText1" presStyleLbl="node0" presStyleIdx="1" presStyleCnt="11" custScaleX="82160" custScaleY="97198" custLinFactX="20473" custLinFactNeighborX="100000" custLinFactNeighborY="1036">
        <dgm:presLayoutVars>
          <dgm:chPref val="3"/>
        </dgm:presLayoutVars>
      </dgm:prSet>
      <dgm:spPr/>
    </dgm:pt>
    <dgm:pt modelId="{EAFE64B1-7F3A-49DE-8613-0C006405DBEF}" type="pres">
      <dgm:prSet presAssocID="{D0A1DF88-6FF8-442B-954C-2C18D15627B6}" presName="rootConnector1" presStyleLbl="node1" presStyleIdx="0" presStyleCnt="0"/>
      <dgm:spPr/>
    </dgm:pt>
    <dgm:pt modelId="{E3349487-8D3C-49E5-AB03-0D480B01D424}" type="pres">
      <dgm:prSet presAssocID="{D0A1DF88-6FF8-442B-954C-2C18D15627B6}" presName="hierChild2" presStyleCnt="0"/>
      <dgm:spPr/>
    </dgm:pt>
    <dgm:pt modelId="{833C50EA-C4E3-44AE-BB4A-72AC2725AB70}" type="pres">
      <dgm:prSet presAssocID="{D0A1DF88-6FF8-442B-954C-2C18D15627B6}" presName="hierChild3" presStyleCnt="0"/>
      <dgm:spPr/>
    </dgm:pt>
    <dgm:pt modelId="{DEA0C25B-8BA2-414C-91A9-D52BA74AD6AB}" type="pres">
      <dgm:prSet presAssocID="{913D5D37-48DE-4CF4-827F-3141D8FEDCFD}" presName="hierRoot1" presStyleCnt="0">
        <dgm:presLayoutVars>
          <dgm:hierBranch val="init"/>
        </dgm:presLayoutVars>
      </dgm:prSet>
      <dgm:spPr/>
    </dgm:pt>
    <dgm:pt modelId="{E474C46B-9F18-4877-AB39-755E78BC8A5E}" type="pres">
      <dgm:prSet presAssocID="{913D5D37-48DE-4CF4-827F-3141D8FEDCFD}" presName="rootComposite1" presStyleCnt="0"/>
      <dgm:spPr/>
    </dgm:pt>
    <dgm:pt modelId="{87407308-89B5-460E-9BCC-9FE64A94CA4B}" type="pres">
      <dgm:prSet presAssocID="{913D5D37-48DE-4CF4-827F-3141D8FEDCFD}" presName="rootText1" presStyleLbl="node0" presStyleIdx="2" presStyleCnt="11" custScaleX="86383" custScaleY="91097" custLinFactY="981" custLinFactNeighborX="16392" custLinFactNeighborY="100000">
        <dgm:presLayoutVars>
          <dgm:chPref val="3"/>
        </dgm:presLayoutVars>
      </dgm:prSet>
      <dgm:spPr/>
    </dgm:pt>
    <dgm:pt modelId="{DE5CB8F5-F30D-4491-91F8-2D2815F89979}" type="pres">
      <dgm:prSet presAssocID="{913D5D37-48DE-4CF4-827F-3141D8FEDCFD}" presName="rootConnector1" presStyleLbl="node1" presStyleIdx="0" presStyleCnt="0"/>
      <dgm:spPr/>
    </dgm:pt>
    <dgm:pt modelId="{901238FC-F7F6-40D4-AAD7-457A074660A5}" type="pres">
      <dgm:prSet presAssocID="{913D5D37-48DE-4CF4-827F-3141D8FEDCFD}" presName="hierChild2" presStyleCnt="0"/>
      <dgm:spPr/>
    </dgm:pt>
    <dgm:pt modelId="{465CB32E-FC6F-4FD7-BE82-7A7AD8A92CEB}" type="pres">
      <dgm:prSet presAssocID="{913D5D37-48DE-4CF4-827F-3141D8FEDCFD}" presName="hierChild3" presStyleCnt="0"/>
      <dgm:spPr/>
    </dgm:pt>
    <dgm:pt modelId="{CFF4CE1A-828F-491C-AFA1-B51FC6B75FB8}" type="pres">
      <dgm:prSet presAssocID="{2BC22EB7-FF27-49B9-9E9A-7E572FF2490A}" presName="hierRoot1" presStyleCnt="0">
        <dgm:presLayoutVars>
          <dgm:hierBranch val="init"/>
        </dgm:presLayoutVars>
      </dgm:prSet>
      <dgm:spPr/>
    </dgm:pt>
    <dgm:pt modelId="{61419422-69FD-40C1-A0B5-DCF9257419BB}" type="pres">
      <dgm:prSet presAssocID="{2BC22EB7-FF27-49B9-9E9A-7E572FF2490A}" presName="rootComposite1" presStyleCnt="0"/>
      <dgm:spPr/>
    </dgm:pt>
    <dgm:pt modelId="{B94E62FC-CCEF-476D-9460-3D82A2E394D0}" type="pres">
      <dgm:prSet presAssocID="{2BC22EB7-FF27-49B9-9E9A-7E572FF2490A}" presName="rootText1" presStyleLbl="node0" presStyleIdx="3" presStyleCnt="11" custScaleX="89971" custScaleY="80658" custLinFactY="100000" custLinFactNeighborX="-92303" custLinFactNeighborY="100095">
        <dgm:presLayoutVars>
          <dgm:chPref val="3"/>
        </dgm:presLayoutVars>
      </dgm:prSet>
      <dgm:spPr/>
    </dgm:pt>
    <dgm:pt modelId="{86EC440D-ECD0-4138-91EF-98A0A380D1F6}" type="pres">
      <dgm:prSet presAssocID="{2BC22EB7-FF27-49B9-9E9A-7E572FF2490A}" presName="rootConnector1" presStyleLbl="node1" presStyleIdx="0" presStyleCnt="0"/>
      <dgm:spPr/>
    </dgm:pt>
    <dgm:pt modelId="{078184E7-FBE8-4209-8D57-F4561A1AE26B}" type="pres">
      <dgm:prSet presAssocID="{2BC22EB7-FF27-49B9-9E9A-7E572FF2490A}" presName="hierChild2" presStyleCnt="0"/>
      <dgm:spPr/>
    </dgm:pt>
    <dgm:pt modelId="{284FC461-78AE-4181-92E1-E57AA9C9C1CD}" type="pres">
      <dgm:prSet presAssocID="{2BC22EB7-FF27-49B9-9E9A-7E572FF2490A}" presName="hierChild3" presStyleCnt="0"/>
      <dgm:spPr/>
    </dgm:pt>
    <dgm:pt modelId="{29FA422E-EF40-4DB5-B041-779D706F5BBC}" type="pres">
      <dgm:prSet presAssocID="{92874D7B-E382-4A3F-80C2-A1A4839E401D}" presName="hierRoot1" presStyleCnt="0">
        <dgm:presLayoutVars>
          <dgm:hierBranch val="init"/>
        </dgm:presLayoutVars>
      </dgm:prSet>
      <dgm:spPr/>
    </dgm:pt>
    <dgm:pt modelId="{80A386CC-499E-4C8E-A8A5-0465DCEE164A}" type="pres">
      <dgm:prSet presAssocID="{92874D7B-E382-4A3F-80C2-A1A4839E401D}" presName="rootComposite1" presStyleCnt="0"/>
      <dgm:spPr/>
    </dgm:pt>
    <dgm:pt modelId="{DC1945FE-567C-4806-8C01-A052668C0428}" type="pres">
      <dgm:prSet presAssocID="{92874D7B-E382-4A3F-80C2-A1A4839E401D}" presName="rootText1" presStyleLbl="node0" presStyleIdx="4" presStyleCnt="11" custScaleX="89970" custScaleY="95630" custLinFactX="-100000" custLinFactY="100000" custLinFactNeighborX="-104432" custLinFactNeighborY="191857">
        <dgm:presLayoutVars>
          <dgm:chPref val="3"/>
        </dgm:presLayoutVars>
      </dgm:prSet>
      <dgm:spPr/>
    </dgm:pt>
    <dgm:pt modelId="{C9D44CEB-4DEB-45EF-855C-C44E79EE8C86}" type="pres">
      <dgm:prSet presAssocID="{92874D7B-E382-4A3F-80C2-A1A4839E401D}" presName="rootConnector1" presStyleLbl="node1" presStyleIdx="0" presStyleCnt="0"/>
      <dgm:spPr/>
    </dgm:pt>
    <dgm:pt modelId="{951DF270-7D3F-4333-8D67-B4AA7774C46C}" type="pres">
      <dgm:prSet presAssocID="{92874D7B-E382-4A3F-80C2-A1A4839E401D}" presName="hierChild2" presStyleCnt="0"/>
      <dgm:spPr/>
    </dgm:pt>
    <dgm:pt modelId="{EBF8FF59-C46E-43B5-AF0C-335B5B0D272E}" type="pres">
      <dgm:prSet presAssocID="{92874D7B-E382-4A3F-80C2-A1A4839E401D}" presName="hierChild3" presStyleCnt="0"/>
      <dgm:spPr/>
    </dgm:pt>
    <dgm:pt modelId="{70542D97-9108-4BBE-84DC-51CB14905694}" type="pres">
      <dgm:prSet presAssocID="{746CE186-AD16-413D-8365-93152C51EE57}" presName="hierRoot1" presStyleCnt="0">
        <dgm:presLayoutVars>
          <dgm:hierBranch val="init"/>
        </dgm:presLayoutVars>
      </dgm:prSet>
      <dgm:spPr/>
    </dgm:pt>
    <dgm:pt modelId="{51FB49CC-1859-4479-8087-90B52FF3ACEC}" type="pres">
      <dgm:prSet presAssocID="{746CE186-AD16-413D-8365-93152C51EE57}" presName="rootComposite1" presStyleCnt="0"/>
      <dgm:spPr/>
    </dgm:pt>
    <dgm:pt modelId="{36959F5B-B8BF-41B1-9EE5-B0601A52D3F0}" type="pres">
      <dgm:prSet presAssocID="{746CE186-AD16-413D-8365-93152C51EE57}" presName="rootText1" presStyleLbl="node0" presStyleIdx="5" presStyleCnt="11" custScaleX="94169" custScaleY="95636" custLinFactX="-117090" custLinFactY="195162" custLinFactNeighborX="-200000" custLinFactNeighborY="200000">
        <dgm:presLayoutVars>
          <dgm:chPref val="3"/>
        </dgm:presLayoutVars>
      </dgm:prSet>
      <dgm:spPr/>
    </dgm:pt>
    <dgm:pt modelId="{F1E9BB0F-7CD3-453A-A792-79640A912619}" type="pres">
      <dgm:prSet presAssocID="{746CE186-AD16-413D-8365-93152C51EE57}" presName="rootConnector1" presStyleLbl="node1" presStyleIdx="0" presStyleCnt="0"/>
      <dgm:spPr/>
    </dgm:pt>
    <dgm:pt modelId="{BF821D5E-5B47-4C47-B1BC-801479DDCCD5}" type="pres">
      <dgm:prSet presAssocID="{746CE186-AD16-413D-8365-93152C51EE57}" presName="hierChild2" presStyleCnt="0"/>
      <dgm:spPr/>
    </dgm:pt>
    <dgm:pt modelId="{A0CA4B22-9BE1-4E20-8557-5E694CBD7DDB}" type="pres">
      <dgm:prSet presAssocID="{746CE186-AD16-413D-8365-93152C51EE57}" presName="hierChild3" presStyleCnt="0"/>
      <dgm:spPr/>
    </dgm:pt>
    <dgm:pt modelId="{F612F7E9-C738-420E-9375-636BB002AE67}" type="pres">
      <dgm:prSet presAssocID="{2A93951B-BCED-4670-965E-036B8267ECEF}" presName="hierRoot1" presStyleCnt="0">
        <dgm:presLayoutVars>
          <dgm:hierBranch val="init"/>
        </dgm:presLayoutVars>
      </dgm:prSet>
      <dgm:spPr/>
    </dgm:pt>
    <dgm:pt modelId="{0A407F74-574A-4E36-A7F5-20B84F152B9E}" type="pres">
      <dgm:prSet presAssocID="{2A93951B-BCED-4670-965E-036B8267ECEF}" presName="rootComposite1" presStyleCnt="0"/>
      <dgm:spPr/>
    </dgm:pt>
    <dgm:pt modelId="{BE193EFE-72FA-406A-87F3-78B413E9F9F1}" type="pres">
      <dgm:prSet presAssocID="{2A93951B-BCED-4670-965E-036B8267ECEF}" presName="rootText1" presStyleLbl="node0" presStyleIdx="6" presStyleCnt="11" custScaleX="79463" custScaleY="69998" custLinFactX="-200000" custLinFactY="200323" custLinFactNeighborX="-230904" custLinFactNeighborY="300000">
        <dgm:presLayoutVars>
          <dgm:chPref val="3"/>
        </dgm:presLayoutVars>
      </dgm:prSet>
      <dgm:spPr/>
    </dgm:pt>
    <dgm:pt modelId="{BB3541C9-2CE3-4E9C-AD4E-CD9DEDD4AD78}" type="pres">
      <dgm:prSet presAssocID="{2A93951B-BCED-4670-965E-036B8267ECEF}" presName="rootConnector1" presStyleLbl="node1" presStyleIdx="0" presStyleCnt="0"/>
      <dgm:spPr/>
    </dgm:pt>
    <dgm:pt modelId="{70DF7E32-23C5-4FBA-8D7A-6A3149E53E9F}" type="pres">
      <dgm:prSet presAssocID="{2A93951B-BCED-4670-965E-036B8267ECEF}" presName="hierChild2" presStyleCnt="0"/>
      <dgm:spPr/>
    </dgm:pt>
    <dgm:pt modelId="{42C18406-5FCF-4B63-9BA1-6C66776BE27C}" type="pres">
      <dgm:prSet presAssocID="{2A93951B-BCED-4670-965E-036B8267ECEF}" presName="hierChild3" presStyleCnt="0"/>
      <dgm:spPr/>
    </dgm:pt>
    <dgm:pt modelId="{154DF105-D179-4ED4-8EAC-D9888DD3D407}" type="pres">
      <dgm:prSet presAssocID="{F50B2762-561D-46B1-BFA7-E651FC37B2EC}" presName="hierRoot1" presStyleCnt="0">
        <dgm:presLayoutVars>
          <dgm:hierBranch val="init"/>
        </dgm:presLayoutVars>
      </dgm:prSet>
      <dgm:spPr/>
    </dgm:pt>
    <dgm:pt modelId="{1C64629B-4340-46EA-B6BD-962185837885}" type="pres">
      <dgm:prSet presAssocID="{F50B2762-561D-46B1-BFA7-E651FC37B2EC}" presName="rootComposite1" presStyleCnt="0"/>
      <dgm:spPr/>
    </dgm:pt>
    <dgm:pt modelId="{16384442-0D00-48A4-A015-7A861CFF9701}" type="pres">
      <dgm:prSet presAssocID="{F50B2762-561D-46B1-BFA7-E651FC37B2EC}" presName="rootText1" presStyleLbl="node0" presStyleIdx="7" presStyleCnt="11" custScaleX="83514" custScaleY="104366" custLinFactX="-231827" custLinFactY="285041" custLinFactNeighborX="-300000" custLinFactNeighborY="300000">
        <dgm:presLayoutVars>
          <dgm:chPref val="3"/>
        </dgm:presLayoutVars>
      </dgm:prSet>
      <dgm:spPr/>
    </dgm:pt>
    <dgm:pt modelId="{6240586B-82C1-4C1E-B320-AD0353E9A27A}" type="pres">
      <dgm:prSet presAssocID="{F50B2762-561D-46B1-BFA7-E651FC37B2EC}" presName="rootConnector1" presStyleLbl="node1" presStyleIdx="0" presStyleCnt="0"/>
      <dgm:spPr/>
    </dgm:pt>
    <dgm:pt modelId="{38C7AE6A-4B8B-4B5D-9C9F-BF896FF5E4A5}" type="pres">
      <dgm:prSet presAssocID="{F50B2762-561D-46B1-BFA7-E651FC37B2EC}" presName="hierChild2" presStyleCnt="0"/>
      <dgm:spPr/>
    </dgm:pt>
    <dgm:pt modelId="{343EAE50-8236-4D2E-912D-DA006403C61A}" type="pres">
      <dgm:prSet presAssocID="{F50B2762-561D-46B1-BFA7-E651FC37B2EC}" presName="hierChild3" presStyleCnt="0"/>
      <dgm:spPr/>
    </dgm:pt>
    <dgm:pt modelId="{034E9457-98E9-45E0-9166-467872608029}" type="pres">
      <dgm:prSet presAssocID="{8F5DA651-42F5-4BB9-A7CA-540C860A244C}" presName="hierRoot1" presStyleCnt="0">
        <dgm:presLayoutVars>
          <dgm:hierBranch val="init"/>
        </dgm:presLayoutVars>
      </dgm:prSet>
      <dgm:spPr/>
    </dgm:pt>
    <dgm:pt modelId="{6F12231D-AB59-4A40-B0AB-4298A1582698}" type="pres">
      <dgm:prSet presAssocID="{8F5DA651-42F5-4BB9-A7CA-540C860A244C}" presName="rootComposite1" presStyleCnt="0"/>
      <dgm:spPr/>
    </dgm:pt>
    <dgm:pt modelId="{65A3FE25-578E-4E67-ACFC-D2659AD5742E}" type="pres">
      <dgm:prSet presAssocID="{8F5DA651-42F5-4BB9-A7CA-540C860A244C}" presName="rootText1" presStyleLbl="node0" presStyleIdx="8" presStyleCnt="11" custScaleX="79463" custScaleY="69998" custLinFactX="-300000" custLinFactY="312833" custLinFactNeighborX="-339346" custLinFactNeighborY="400000">
        <dgm:presLayoutVars>
          <dgm:chPref val="3"/>
        </dgm:presLayoutVars>
      </dgm:prSet>
      <dgm:spPr/>
    </dgm:pt>
    <dgm:pt modelId="{BEBB3952-E692-428F-B1BE-14BAD2BC6E18}" type="pres">
      <dgm:prSet presAssocID="{8F5DA651-42F5-4BB9-A7CA-540C860A244C}" presName="rootConnector1" presStyleLbl="node1" presStyleIdx="0" presStyleCnt="0"/>
      <dgm:spPr/>
    </dgm:pt>
    <dgm:pt modelId="{D5C068ED-E804-4D96-B464-74AAF2144B42}" type="pres">
      <dgm:prSet presAssocID="{8F5DA651-42F5-4BB9-A7CA-540C860A244C}" presName="hierChild2" presStyleCnt="0"/>
      <dgm:spPr/>
    </dgm:pt>
    <dgm:pt modelId="{6239308B-89CB-448E-B239-D76DA94EB170}" type="pres">
      <dgm:prSet presAssocID="{8F5DA651-42F5-4BB9-A7CA-540C860A244C}" presName="hierChild3" presStyleCnt="0"/>
      <dgm:spPr/>
    </dgm:pt>
    <dgm:pt modelId="{454E851C-CA0A-4A94-A5A2-A9A2096CB468}" type="pres">
      <dgm:prSet presAssocID="{FEEF1A61-D206-48BF-9AF6-8791F8A842BD}" presName="hierRoot1" presStyleCnt="0">
        <dgm:presLayoutVars>
          <dgm:hierBranch val="init"/>
        </dgm:presLayoutVars>
      </dgm:prSet>
      <dgm:spPr/>
    </dgm:pt>
    <dgm:pt modelId="{DC8BAD78-9E22-4C5C-B851-31788AC9D256}" type="pres">
      <dgm:prSet presAssocID="{FEEF1A61-D206-48BF-9AF6-8791F8A842BD}" presName="rootComposite1" presStyleCnt="0"/>
      <dgm:spPr/>
    </dgm:pt>
    <dgm:pt modelId="{8C8EEEBF-3BE8-4CA9-B354-88CEC1CEF3DC}" type="pres">
      <dgm:prSet presAssocID="{FEEF1A61-D206-48BF-9AF6-8791F8A842BD}" presName="rootText1" presStyleLbl="node0" presStyleIdx="9" presStyleCnt="11" custScaleX="67642" custScaleY="90532" custLinFactX="-300000" custLinFactY="292442" custLinFactNeighborX="-328464" custLinFactNeighborY="300000">
        <dgm:presLayoutVars>
          <dgm:chPref val="3"/>
        </dgm:presLayoutVars>
      </dgm:prSet>
      <dgm:spPr/>
    </dgm:pt>
    <dgm:pt modelId="{8D1F51BF-3C49-4561-993B-D8FAB73FE270}" type="pres">
      <dgm:prSet presAssocID="{FEEF1A61-D206-48BF-9AF6-8791F8A842BD}" presName="rootConnector1" presStyleLbl="node1" presStyleIdx="0" presStyleCnt="0"/>
      <dgm:spPr/>
    </dgm:pt>
    <dgm:pt modelId="{128ABB46-9D24-4D1C-8534-E94D1A32E022}" type="pres">
      <dgm:prSet presAssocID="{FEEF1A61-D206-48BF-9AF6-8791F8A842BD}" presName="hierChild2" presStyleCnt="0"/>
      <dgm:spPr/>
    </dgm:pt>
    <dgm:pt modelId="{48666368-E1F8-42B4-B5E2-7DC7E8FDE163}" type="pres">
      <dgm:prSet presAssocID="{FEEF1A61-D206-48BF-9AF6-8791F8A842BD}" presName="hierChild3" presStyleCnt="0"/>
      <dgm:spPr/>
    </dgm:pt>
    <dgm:pt modelId="{1AE8CCCD-4B59-493F-8A6A-590E0B8EF670}" type="pres">
      <dgm:prSet presAssocID="{8BE77816-3404-4C8C-9476-F0303A679838}" presName="hierRoot1" presStyleCnt="0">
        <dgm:presLayoutVars>
          <dgm:hierBranch val="init"/>
        </dgm:presLayoutVars>
      </dgm:prSet>
      <dgm:spPr/>
    </dgm:pt>
    <dgm:pt modelId="{92183AA4-B969-4E6C-9FA1-33BD8DFC9259}" type="pres">
      <dgm:prSet presAssocID="{8BE77816-3404-4C8C-9476-F0303A679838}" presName="rootComposite1" presStyleCnt="0"/>
      <dgm:spPr/>
    </dgm:pt>
    <dgm:pt modelId="{8B6FE541-971A-46D6-A8DE-AA02D6F20985}" type="pres">
      <dgm:prSet presAssocID="{8BE77816-3404-4C8C-9476-F0303A679838}" presName="rootText1" presStyleLbl="node0" presStyleIdx="10" presStyleCnt="11" custScaleX="76755" custScaleY="118446" custLinFactX="-400000" custLinFactY="395807" custLinFactNeighborX="-425719" custLinFactNeighborY="400000">
        <dgm:presLayoutVars>
          <dgm:chPref val="3"/>
        </dgm:presLayoutVars>
      </dgm:prSet>
      <dgm:spPr/>
    </dgm:pt>
    <dgm:pt modelId="{4720D63B-0AE5-45AB-BF2D-D21432277DE7}" type="pres">
      <dgm:prSet presAssocID="{8BE77816-3404-4C8C-9476-F0303A679838}" presName="rootConnector1" presStyleLbl="node1" presStyleIdx="0" presStyleCnt="0"/>
      <dgm:spPr/>
    </dgm:pt>
    <dgm:pt modelId="{7645F4AB-4D4F-4D9D-A485-4A5B0CB7518C}" type="pres">
      <dgm:prSet presAssocID="{8BE77816-3404-4C8C-9476-F0303A679838}" presName="hierChild2" presStyleCnt="0"/>
      <dgm:spPr/>
    </dgm:pt>
    <dgm:pt modelId="{7614F65D-C5EC-45FF-AAC6-8879AACA7734}" type="pres">
      <dgm:prSet presAssocID="{8BE77816-3404-4C8C-9476-F0303A679838}" presName="hierChild3" presStyleCnt="0"/>
      <dgm:spPr/>
    </dgm:pt>
  </dgm:ptLst>
  <dgm:cxnLst>
    <dgm:cxn modelId="{0D8DEE00-481C-4003-98CF-641EA5EA1BC4}" srcId="{7D855156-A7F6-4355-9F3A-4BC76AF728A0}" destId="{FEEF1A61-D206-48BF-9AF6-8791F8A842BD}" srcOrd="9" destOrd="0" parTransId="{4D8D60B1-6FA3-4AC8-BA20-78D200CACA3C}" sibTransId="{C573743C-B2D8-4CEF-B11C-1F332AD08E6D}"/>
    <dgm:cxn modelId="{175BE103-4A46-431C-8F50-472CEC601F34}" srcId="{B5FAEDFF-B16A-480B-B2DB-1964E690D751}" destId="{0FE63E76-B717-4450-B909-60305BF672E3}" srcOrd="0" destOrd="0" parTransId="{BB1C793C-CAA7-435F-BB7B-2C813D4503CA}" sibTransId="{9F450337-E5D0-407F-90E7-C1E6B88A098E}"/>
    <dgm:cxn modelId="{981D1E09-32FE-4B67-8886-EC8DC458EDC2}" srcId="{7D855156-A7F6-4355-9F3A-4BC76AF728A0}" destId="{F50B2762-561D-46B1-BFA7-E651FC37B2EC}" srcOrd="7" destOrd="0" parTransId="{86F50057-C492-43B0-BC63-25945F44EF0A}" sibTransId="{18627C87-363D-4CC0-B2E2-33DB8A5C999D}"/>
    <dgm:cxn modelId="{A0348C0F-5312-41DA-B62D-BAB7B6C2D03D}" srcId="{D0EE54E4-6554-498F-94CA-26EA4FF01F0E}" destId="{5E5792D4-51D8-4BC5-AD3A-30BE9797EB3D}" srcOrd="0" destOrd="0" parTransId="{2981A8BC-D0E5-4B4D-AB6C-230ADB5996B0}" sibTransId="{E0A579A3-BF93-4B93-AC53-AEF908F5B788}"/>
    <dgm:cxn modelId="{8B904313-A67A-4F1F-881C-3276138F7981}" type="presOf" srcId="{F8EF90A7-D24E-4698-894D-962DAD20EC55}" destId="{6A640E8D-50A3-47EE-96FE-8A5D0A911E58}" srcOrd="0" destOrd="0" presId="urn:microsoft.com/office/officeart/2005/8/layout/orgChart1"/>
    <dgm:cxn modelId="{B2304618-F9CC-4F0D-9DA7-E81B05869990}" type="presOf" srcId="{FED165D1-EE2D-43FA-9B08-687E6A651576}" destId="{9CF337E3-9C2A-4B9A-AF66-55A9AB0CDF3B}" srcOrd="1" destOrd="0" presId="urn:microsoft.com/office/officeart/2005/8/layout/orgChart1"/>
    <dgm:cxn modelId="{5FE42A1F-DAC8-4B81-977A-73B7A7DBA411}" type="presOf" srcId="{746CE186-AD16-413D-8365-93152C51EE57}" destId="{F1E9BB0F-7CD3-453A-A792-79640A912619}" srcOrd="1" destOrd="0" presId="urn:microsoft.com/office/officeart/2005/8/layout/orgChart1"/>
    <dgm:cxn modelId="{6CE55C22-05C8-44B8-A243-20E5E91860EF}" srcId="{7D855156-A7F6-4355-9F3A-4BC76AF728A0}" destId="{2BC22EB7-FF27-49B9-9E9A-7E572FF2490A}" srcOrd="3" destOrd="0" parTransId="{451C3D0D-C26A-4778-80B4-B76F2CB7F9B8}" sibTransId="{8EF5D6A4-A4F6-4BD0-9502-2E79523D724C}"/>
    <dgm:cxn modelId="{59F8A125-23F8-46CF-A76C-98F1916173DD}" type="presOf" srcId="{5E77C009-8F06-4DEF-AB09-0D141C933CC2}" destId="{8C154C03-906C-416B-A69A-7AFB1880D5FD}" srcOrd="1" destOrd="0" presId="urn:microsoft.com/office/officeart/2005/8/layout/orgChart1"/>
    <dgm:cxn modelId="{F182E328-09DD-4659-8809-AF7D0F679C51}" type="presOf" srcId="{4A0AFA82-3A35-4E31-8B0D-93989D21B07A}" destId="{4F5C8833-C0A7-40CA-BD1C-25D0FC2421E9}" srcOrd="1" destOrd="0" presId="urn:microsoft.com/office/officeart/2005/8/layout/orgChart1"/>
    <dgm:cxn modelId="{0E6FFD2A-E762-4F8D-8EFC-F35BF97EF9C6}" type="presOf" srcId="{2A93951B-BCED-4670-965E-036B8267ECEF}" destId="{BB3541C9-2CE3-4E9C-AD4E-CD9DEDD4AD78}" srcOrd="1" destOrd="0" presId="urn:microsoft.com/office/officeart/2005/8/layout/orgChart1"/>
    <dgm:cxn modelId="{0FAD802F-2C8D-4899-A61E-7A9A5E41319F}" type="presOf" srcId="{5E5792D4-51D8-4BC5-AD3A-30BE9797EB3D}" destId="{48A48EA9-CCAA-4C00-9F76-DFE8D56073A2}" srcOrd="0" destOrd="0" presId="urn:microsoft.com/office/officeart/2005/8/layout/orgChart1"/>
    <dgm:cxn modelId="{99A3B539-6CD6-4132-B1A8-BC676AE19FAA}" type="presOf" srcId="{5E77C009-8F06-4DEF-AB09-0D141C933CC2}" destId="{1E4CD712-4E8F-499E-80B4-2E6EA8CE6D5F}" srcOrd="0" destOrd="0" presId="urn:microsoft.com/office/officeart/2005/8/layout/orgChart1"/>
    <dgm:cxn modelId="{D12ECD3B-1392-4C24-B475-1A74E9B6CB46}" srcId="{0FE63E76-B717-4450-B909-60305BF672E3}" destId="{FED165D1-EE2D-43FA-9B08-687E6A651576}" srcOrd="1" destOrd="0" parTransId="{DC6432E7-620F-42C0-99FF-A7A62AA1731A}" sibTransId="{8872FB0B-412E-43B2-AA12-E87F5322E12E}"/>
    <dgm:cxn modelId="{E585E83C-FF83-4F61-8DA9-427109830C04}" type="presOf" srcId="{51FC1844-70C4-4CB4-BC11-2239219D26A7}" destId="{3DBDE1BC-6D2A-43FF-BB22-619433DF1901}" srcOrd="0" destOrd="0" presId="urn:microsoft.com/office/officeart/2005/8/layout/orgChart1"/>
    <dgm:cxn modelId="{E5706240-A657-490B-AC8F-58D3332A52B5}" srcId="{0FE63E76-B717-4450-B909-60305BF672E3}" destId="{4A0AFA82-3A35-4E31-8B0D-93989D21B07A}" srcOrd="3" destOrd="0" parTransId="{D4EF5A21-3D1A-4518-BF48-B9864B5FCE31}" sibTransId="{B62B7859-E389-42AC-8D16-209174BC8417}"/>
    <dgm:cxn modelId="{479C8E5B-55DA-45A0-90AE-7F7DDBAAE80F}" type="presOf" srcId="{2981A8BC-D0E5-4B4D-AB6C-230ADB5996B0}" destId="{C535E98B-38A4-433C-95EF-E039B6BCD6BF}" srcOrd="0" destOrd="0" presId="urn:microsoft.com/office/officeart/2005/8/layout/orgChart1"/>
    <dgm:cxn modelId="{C363695D-7BA7-4642-BD98-6420F80DA615}" type="presOf" srcId="{D96F6B25-5822-4CB4-836C-D25576E2C02A}" destId="{BEFEBB6B-94EE-4089-947C-96388648F1F8}" srcOrd="0" destOrd="0" presId="urn:microsoft.com/office/officeart/2005/8/layout/orgChart1"/>
    <dgm:cxn modelId="{B188CC41-A6FB-420C-9501-5C46A9191ED6}" type="presOf" srcId="{7D855156-A7F6-4355-9F3A-4BC76AF728A0}" destId="{AD36C5CE-1E8D-4A9D-B8EF-CD1568D14963}" srcOrd="0" destOrd="0" presId="urn:microsoft.com/office/officeart/2005/8/layout/orgChart1"/>
    <dgm:cxn modelId="{36F25642-B4F5-4289-8A2F-E6C83A367BFB}" type="presOf" srcId="{8F5DA651-42F5-4BB9-A7CA-540C860A244C}" destId="{65A3FE25-578E-4E67-ACFC-D2659AD5742E}" srcOrd="0" destOrd="0" presId="urn:microsoft.com/office/officeart/2005/8/layout/orgChart1"/>
    <dgm:cxn modelId="{593FBD42-2595-4A0D-B495-BF503133FCC9}" type="presOf" srcId="{D0EE54E4-6554-498F-94CA-26EA4FF01F0E}" destId="{255FAAF2-6E38-4C95-B744-EEAB77F1CF9A}" srcOrd="0" destOrd="0" presId="urn:microsoft.com/office/officeart/2005/8/layout/orgChart1"/>
    <dgm:cxn modelId="{9CFE2D63-142B-4850-8FEA-0CF73CCD3110}" type="presOf" srcId="{4A0AFA82-3A35-4E31-8B0D-93989D21B07A}" destId="{3CFAB143-8990-4EE8-81EB-1188A421B7CA}" srcOrd="0" destOrd="0" presId="urn:microsoft.com/office/officeart/2005/8/layout/orgChart1"/>
    <dgm:cxn modelId="{A09CAC43-2B8E-4B22-BE31-1BB8CC49397E}" srcId="{7D855156-A7F6-4355-9F3A-4BC76AF728A0}" destId="{612F7960-839C-46CD-AA8D-804EF8552977}" srcOrd="0" destOrd="0" parTransId="{DD90BF48-49F1-41F8-A1DC-C6C09C4052B3}" sibTransId="{CA29F65A-3CED-44C9-9BAE-479175BC8A43}"/>
    <dgm:cxn modelId="{10995B48-A673-4E96-8A4A-C0E79500D677}" type="presOf" srcId="{DFE92CFF-5A1B-49AE-852C-FFD6E84AF117}" destId="{DE3EDF24-CE69-406D-ABF5-1ED92263E5EE}" srcOrd="0" destOrd="0" presId="urn:microsoft.com/office/officeart/2005/8/layout/orgChart1"/>
    <dgm:cxn modelId="{E3F3BB68-2954-4C17-B558-9A29AFA57E0E}" srcId="{7D855156-A7F6-4355-9F3A-4BC76AF728A0}" destId="{2A93951B-BCED-4670-965E-036B8267ECEF}" srcOrd="6" destOrd="0" parTransId="{4A423C1A-8B12-4DFC-AF94-AD015D4B2583}" sibTransId="{9736F84B-F213-4CFD-8817-0D9C6EC09A43}"/>
    <dgm:cxn modelId="{1C089E6B-AC51-40C6-92B3-7F61F999546E}" srcId="{0FE63E76-B717-4450-B909-60305BF672E3}" destId="{D0EE54E4-6554-498F-94CA-26EA4FF01F0E}" srcOrd="0" destOrd="0" parTransId="{D96F6B25-5822-4CB4-836C-D25576E2C02A}" sibTransId="{0BB1E378-1BB5-482A-A215-188BA86CFE99}"/>
    <dgm:cxn modelId="{AE60906D-5378-4DFF-AA9A-EB3FCFDB2B26}" srcId="{7D855156-A7F6-4355-9F3A-4BC76AF728A0}" destId="{913D5D37-48DE-4CF4-827F-3141D8FEDCFD}" srcOrd="2" destOrd="0" parTransId="{3642403F-38C1-47D6-9DE5-557FA3E03F34}" sibTransId="{64C90072-527B-48E0-9C34-193D40438308}"/>
    <dgm:cxn modelId="{BB00C46F-D5E2-4384-B01D-E05D4F9BB7EB}" type="presOf" srcId="{8BE77816-3404-4C8C-9476-F0303A679838}" destId="{4720D63B-0AE5-45AB-BF2D-D21432277DE7}" srcOrd="1" destOrd="0" presId="urn:microsoft.com/office/officeart/2005/8/layout/orgChart1"/>
    <dgm:cxn modelId="{7864D370-62EF-48BD-B349-61936F534B38}" type="presOf" srcId="{8BE77816-3404-4C8C-9476-F0303A679838}" destId="{8B6FE541-971A-46D6-A8DE-AA02D6F20985}" srcOrd="0" destOrd="0" presId="urn:microsoft.com/office/officeart/2005/8/layout/orgChart1"/>
    <dgm:cxn modelId="{D9710B71-1E4A-4788-A52F-2DD53A42EB3A}" type="presOf" srcId="{F50B2762-561D-46B1-BFA7-E651FC37B2EC}" destId="{6240586B-82C1-4C1E-B320-AD0353E9A27A}" srcOrd="1" destOrd="0" presId="urn:microsoft.com/office/officeart/2005/8/layout/orgChart1"/>
    <dgm:cxn modelId="{82D90172-95AA-4B0E-9B08-B7B1257AFD07}" type="presOf" srcId="{746CE186-AD16-413D-8365-93152C51EE57}" destId="{36959F5B-B8BF-41B1-9EE5-B0601A52D3F0}" srcOrd="0" destOrd="0" presId="urn:microsoft.com/office/officeart/2005/8/layout/orgChart1"/>
    <dgm:cxn modelId="{11C51554-D9C2-4738-8D70-A06C5475B418}" type="presOf" srcId="{FEEF1A61-D206-48BF-9AF6-8791F8A842BD}" destId="{8D1F51BF-3C49-4561-993B-D8FAB73FE270}" srcOrd="1" destOrd="0" presId="urn:microsoft.com/office/officeart/2005/8/layout/orgChart1"/>
    <dgm:cxn modelId="{B1633375-06C0-466E-AA3A-4748D82C5E6F}" type="presOf" srcId="{913D5D37-48DE-4CF4-827F-3141D8FEDCFD}" destId="{87407308-89B5-460E-9BCC-9FE64A94CA4B}" srcOrd="0" destOrd="0" presId="urn:microsoft.com/office/officeart/2005/8/layout/orgChart1"/>
    <dgm:cxn modelId="{AF11CE56-C80D-4368-A642-8FCB9EBFF293}" type="presOf" srcId="{5E5792D4-51D8-4BC5-AD3A-30BE9797EB3D}" destId="{5C5F10E8-9034-4CB6-95E5-20E69BDDCBEF}" srcOrd="1" destOrd="0" presId="urn:microsoft.com/office/officeart/2005/8/layout/orgChart1"/>
    <dgm:cxn modelId="{0904C977-BEBA-4712-B060-DD56EA8C7F3C}" srcId="{7D855156-A7F6-4355-9F3A-4BC76AF728A0}" destId="{8F5DA651-42F5-4BB9-A7CA-540C860A244C}" srcOrd="8" destOrd="0" parTransId="{53C787AD-E2CF-4C80-8FEA-8EBF5A948F4F}" sibTransId="{B9E7F93B-3D36-41B1-9773-882F6B33227F}"/>
    <dgm:cxn modelId="{F6973E58-F2D6-4FB1-9026-991D8E8504BF}" type="presOf" srcId="{B5FAEDFF-B16A-480B-B2DB-1964E690D751}" destId="{02ED053D-2EDB-430D-8042-04B1A8FA4319}" srcOrd="1" destOrd="0" presId="urn:microsoft.com/office/officeart/2005/8/layout/orgChart1"/>
    <dgm:cxn modelId="{8A647558-3E99-4242-9D16-0FFB97F73B1F}" type="presOf" srcId="{913D5D37-48DE-4CF4-827F-3141D8FEDCFD}" destId="{DE5CB8F5-F30D-4491-91F8-2D2815F89979}" srcOrd="1" destOrd="0" presId="urn:microsoft.com/office/officeart/2005/8/layout/orgChart1"/>
    <dgm:cxn modelId="{2E0F7459-E763-415B-8F08-9F003E69CCE8}" type="presOf" srcId="{BB1C793C-CAA7-435F-BB7B-2C813D4503CA}" destId="{25C11BD0-407A-457F-BC0C-8397A542AD86}" srcOrd="0" destOrd="0" presId="urn:microsoft.com/office/officeart/2005/8/layout/orgChart1"/>
    <dgm:cxn modelId="{8199177B-747F-43D7-82FC-CF05FFA2E9AD}" type="presOf" srcId="{92874D7B-E382-4A3F-80C2-A1A4839E401D}" destId="{DC1945FE-567C-4806-8C01-A052668C0428}" srcOrd="0" destOrd="0" presId="urn:microsoft.com/office/officeart/2005/8/layout/orgChart1"/>
    <dgm:cxn modelId="{3E9E017D-65D3-4FA0-847C-506348515100}" type="presOf" srcId="{FC629091-1868-4032-AE98-BF9A323DECEF}" destId="{DB5C241A-CAC7-4955-8544-97CE2793F1A8}" srcOrd="0" destOrd="0" presId="urn:microsoft.com/office/officeart/2005/8/layout/orgChart1"/>
    <dgm:cxn modelId="{398EF381-7D13-4445-911F-CD367EA39942}" srcId="{0FE63E76-B717-4450-B909-60305BF672E3}" destId="{5E77C009-8F06-4DEF-AB09-0D141C933CC2}" srcOrd="2" destOrd="0" parTransId="{FC629091-1868-4032-AE98-BF9A323DECEF}" sibTransId="{BE29D79D-1E8A-4BC0-A1DD-AA8F37329271}"/>
    <dgm:cxn modelId="{AC4AB891-4C68-49CD-9374-AFFAC3186512}" srcId="{612F7960-839C-46CD-AA8D-804EF8552977}" destId="{B5FAEDFF-B16A-480B-B2DB-1964E690D751}" srcOrd="1" destOrd="0" parTransId="{16932051-406C-42A6-B17C-55B140C76FE6}" sibTransId="{0ED2AB2A-F227-4D63-9B0D-C8D1369E2008}"/>
    <dgm:cxn modelId="{1DCF83A4-A7B7-4989-82F0-283868357B1F}" type="presOf" srcId="{DC6432E7-620F-42C0-99FF-A7A62AA1731A}" destId="{34DF1FAE-B44E-440F-909E-DE56D8A939E4}" srcOrd="0" destOrd="0" presId="urn:microsoft.com/office/officeart/2005/8/layout/orgChart1"/>
    <dgm:cxn modelId="{37701DAF-BE9C-4359-9152-461F7596D4AC}" type="presOf" srcId="{2A93951B-BCED-4670-965E-036B8267ECEF}" destId="{BE193EFE-72FA-406A-87F3-78B413E9F9F1}" srcOrd="0" destOrd="0" presId="urn:microsoft.com/office/officeart/2005/8/layout/orgChart1"/>
    <dgm:cxn modelId="{AE39A8AF-5DE8-458B-B432-A4852CD0C9D4}" type="presOf" srcId="{FED165D1-EE2D-43FA-9B08-687E6A651576}" destId="{F74BE6EF-F06B-4AD4-BC4E-F66F841D80DA}" srcOrd="0" destOrd="0" presId="urn:microsoft.com/office/officeart/2005/8/layout/orgChart1"/>
    <dgm:cxn modelId="{5E58F1B0-DA22-4CE2-98A2-AE8B1B4C1A37}" type="presOf" srcId="{16932051-406C-42A6-B17C-55B140C76FE6}" destId="{DF6B26E5-CC53-4041-B8A5-B6AA2F5B9B89}" srcOrd="0" destOrd="0" presId="urn:microsoft.com/office/officeart/2005/8/layout/orgChart1"/>
    <dgm:cxn modelId="{DCBCE4B2-C1D0-4814-BE72-437D0191F174}" type="presOf" srcId="{0FE63E76-B717-4450-B909-60305BF672E3}" destId="{A68ACAA7-E4C9-42AD-A66D-AF8D48F0C6D8}" srcOrd="0" destOrd="0" presId="urn:microsoft.com/office/officeart/2005/8/layout/orgChart1"/>
    <dgm:cxn modelId="{9E4465B4-AD91-41A8-AFE8-7120323F75D1}" srcId="{7D855156-A7F6-4355-9F3A-4BC76AF728A0}" destId="{8BE77816-3404-4C8C-9476-F0303A679838}" srcOrd="10" destOrd="0" parTransId="{4FBD7A51-BA9F-4F97-9638-515A1FCCCC67}" sibTransId="{6C8F6BBA-37FB-4D9B-875B-75A823111EF4}"/>
    <dgm:cxn modelId="{702ECDB6-4480-4678-9CF1-C0AD63D82D45}" type="presOf" srcId="{D0A1DF88-6FF8-442B-954C-2C18D15627B6}" destId="{FE61AC29-C754-47C7-9B4C-D5967B47D63A}" srcOrd="0" destOrd="0" presId="urn:microsoft.com/office/officeart/2005/8/layout/orgChart1"/>
    <dgm:cxn modelId="{BFB838B7-0C6A-4C4F-B115-282F2A389DB2}" type="presOf" srcId="{F8EF90A7-D24E-4698-894D-962DAD20EC55}" destId="{182B21EC-B795-4105-916F-A8F802F5E80C}" srcOrd="1" destOrd="0" presId="urn:microsoft.com/office/officeart/2005/8/layout/orgChart1"/>
    <dgm:cxn modelId="{0AAB3BB7-D503-4A0F-87C8-3820A69A3B51}" type="presOf" srcId="{B5FAEDFF-B16A-480B-B2DB-1964E690D751}" destId="{FFAC2566-2DA4-4965-8911-68FC7CE78A63}" srcOrd="0" destOrd="0" presId="urn:microsoft.com/office/officeart/2005/8/layout/orgChart1"/>
    <dgm:cxn modelId="{4C2B32C2-0EAC-4E45-B78D-5FA6CCE5D318}" type="presOf" srcId="{612F7960-839C-46CD-AA8D-804EF8552977}" destId="{083914E6-9243-4037-AF6A-6E619771D8FF}" srcOrd="0" destOrd="0" presId="urn:microsoft.com/office/officeart/2005/8/layout/orgChart1"/>
    <dgm:cxn modelId="{35453CC2-96E2-414B-92C6-5B3E5F9449F7}" type="presOf" srcId="{F50B2762-561D-46B1-BFA7-E651FC37B2EC}" destId="{16384442-0D00-48A4-A015-7A861CFF9701}" srcOrd="0" destOrd="0" presId="urn:microsoft.com/office/officeart/2005/8/layout/orgChart1"/>
    <dgm:cxn modelId="{D49502C4-5527-46A6-94A4-E459DE77C800}" srcId="{7D855156-A7F6-4355-9F3A-4BC76AF728A0}" destId="{746CE186-AD16-413D-8365-93152C51EE57}" srcOrd="5" destOrd="0" parTransId="{68FAFCDF-5B8B-42A4-8391-5AC0078CBBA4}" sibTransId="{3A869381-F172-42A0-85F4-2751669ED20F}"/>
    <dgm:cxn modelId="{10DDD9C7-B341-4FD2-98C3-F6FC637C6334}" type="presOf" srcId="{92874D7B-E382-4A3F-80C2-A1A4839E401D}" destId="{C9D44CEB-4DEB-45EF-855C-C44E79EE8C86}" srcOrd="1" destOrd="0" presId="urn:microsoft.com/office/officeart/2005/8/layout/orgChart1"/>
    <dgm:cxn modelId="{120CE3CF-47B6-4925-B71F-701DEB22BEE6}" srcId="{B5FAEDFF-B16A-480B-B2DB-1964E690D751}" destId="{F8EF90A7-D24E-4698-894D-962DAD20EC55}" srcOrd="1" destOrd="0" parTransId="{DFE92CFF-5A1B-49AE-852C-FFD6E84AF117}" sibTransId="{1F56D0A3-4C77-4A14-A96B-8444F1645523}"/>
    <dgm:cxn modelId="{F79A52D1-4DFA-41F1-B8E0-65542D658ACD}" type="presOf" srcId="{0FE63E76-B717-4450-B909-60305BF672E3}" destId="{F621AA33-D429-4DF0-B16A-0E2592A370F7}" srcOrd="1" destOrd="0" presId="urn:microsoft.com/office/officeart/2005/8/layout/orgChart1"/>
    <dgm:cxn modelId="{F8B4D5D2-8E35-4223-8B0B-5535D6B8B54F}" type="presOf" srcId="{D0A1DF88-6FF8-442B-954C-2C18D15627B6}" destId="{EAFE64B1-7F3A-49DE-8613-0C006405DBEF}" srcOrd="1" destOrd="0" presId="urn:microsoft.com/office/officeart/2005/8/layout/orgChart1"/>
    <dgm:cxn modelId="{397C74D3-1A43-401C-977A-7921F0CAA635}" type="presOf" srcId="{D0EE54E4-6554-498F-94CA-26EA4FF01F0E}" destId="{FF512C7F-1620-45F2-84D7-D1E7F35073E7}" srcOrd="1" destOrd="0" presId="urn:microsoft.com/office/officeart/2005/8/layout/orgChart1"/>
    <dgm:cxn modelId="{05C057D3-872A-4512-BCE0-02EA553AC509}" type="presOf" srcId="{5EF29CC0-05DF-4077-8D57-22CC73239598}" destId="{BBE7CAB4-BD6B-4143-ACFE-E3BF1687CBD1}" srcOrd="1" destOrd="0" presId="urn:microsoft.com/office/officeart/2005/8/layout/orgChart1"/>
    <dgm:cxn modelId="{393539D5-86FC-415C-A3ED-670A46B008E4}" srcId="{612F7960-839C-46CD-AA8D-804EF8552977}" destId="{5EF29CC0-05DF-4077-8D57-22CC73239598}" srcOrd="0" destOrd="0" parTransId="{51FC1844-70C4-4CB4-BC11-2239219D26A7}" sibTransId="{4E082E3A-BD6E-44AC-971F-293CE5A93439}"/>
    <dgm:cxn modelId="{E7C925DB-2C86-4899-8F53-A7A77C5E0F46}" type="presOf" srcId="{8F5DA651-42F5-4BB9-A7CA-540C860A244C}" destId="{BEBB3952-E692-428F-B1BE-14BAD2BC6E18}" srcOrd="1" destOrd="0" presId="urn:microsoft.com/office/officeart/2005/8/layout/orgChart1"/>
    <dgm:cxn modelId="{58BEA7E5-70E9-493A-9933-53A4CE39F96A}" srcId="{7D855156-A7F6-4355-9F3A-4BC76AF728A0}" destId="{92874D7B-E382-4A3F-80C2-A1A4839E401D}" srcOrd="4" destOrd="0" parTransId="{0793C204-FC70-4165-8B1D-C3FC4F2D7D90}" sibTransId="{8E0A02BC-1976-49E4-B28D-07DF8D2E0FB0}"/>
    <dgm:cxn modelId="{4C1F39E6-7FFD-4BD5-97F0-4F9F34DAEB25}" type="presOf" srcId="{2BC22EB7-FF27-49B9-9E9A-7E572FF2490A}" destId="{B94E62FC-CCEF-476D-9460-3D82A2E394D0}" srcOrd="0" destOrd="0" presId="urn:microsoft.com/office/officeart/2005/8/layout/orgChart1"/>
    <dgm:cxn modelId="{59E2D7F2-8523-4957-AE4D-9440DD1EC5B6}" type="presOf" srcId="{2BC22EB7-FF27-49B9-9E9A-7E572FF2490A}" destId="{86EC440D-ECD0-4138-91EF-98A0A380D1F6}" srcOrd="1" destOrd="0" presId="urn:microsoft.com/office/officeart/2005/8/layout/orgChart1"/>
    <dgm:cxn modelId="{B5EEE3F2-3D62-4BEC-BCDA-8CB2F136A28D}" type="presOf" srcId="{D4EF5A21-3D1A-4518-BF48-B9864B5FCE31}" destId="{0CC36C51-591A-4837-8C98-8A4652CD74A8}" srcOrd="0" destOrd="0" presId="urn:microsoft.com/office/officeart/2005/8/layout/orgChart1"/>
    <dgm:cxn modelId="{2A9420F5-A872-41BD-AB1B-97F21F0B1AEB}" type="presOf" srcId="{FEEF1A61-D206-48BF-9AF6-8791F8A842BD}" destId="{8C8EEEBF-3BE8-4CA9-B354-88CEC1CEF3DC}" srcOrd="0" destOrd="0" presId="urn:microsoft.com/office/officeart/2005/8/layout/orgChart1"/>
    <dgm:cxn modelId="{5AFAC0F7-FA7B-4BC2-A743-E7B2F1430FB2}" type="presOf" srcId="{5EF29CC0-05DF-4077-8D57-22CC73239598}" destId="{C64D03DE-0DA6-4536-B61D-C06988D52E4B}" srcOrd="0" destOrd="0" presId="urn:microsoft.com/office/officeart/2005/8/layout/orgChart1"/>
    <dgm:cxn modelId="{20378FF8-643B-48C6-8514-99502E5BB8A4}" srcId="{7D855156-A7F6-4355-9F3A-4BC76AF728A0}" destId="{D0A1DF88-6FF8-442B-954C-2C18D15627B6}" srcOrd="1" destOrd="0" parTransId="{AC1783A0-2AD2-463C-8CAB-3BDBBC13F6CA}" sibTransId="{C535EEA3-FC38-4CB3-B253-91C9AC6C2511}"/>
    <dgm:cxn modelId="{6369DCFA-6084-4EDD-A62B-70925C55D782}" type="presOf" srcId="{612F7960-839C-46CD-AA8D-804EF8552977}" destId="{E4FA72ED-E5B4-4763-800E-91F0C0C8E7B9}" srcOrd="1" destOrd="0" presId="urn:microsoft.com/office/officeart/2005/8/layout/orgChart1"/>
    <dgm:cxn modelId="{67A06C61-D4BE-40AD-A05D-EE5E87AFA424}" type="presParOf" srcId="{AD36C5CE-1E8D-4A9D-B8EF-CD1568D14963}" destId="{CF62C1F4-1156-46BA-9C46-0E6617470A7A}" srcOrd="0" destOrd="0" presId="urn:microsoft.com/office/officeart/2005/8/layout/orgChart1"/>
    <dgm:cxn modelId="{B5A4E813-CEE4-444A-8D1B-DC8D16BADD62}" type="presParOf" srcId="{CF62C1F4-1156-46BA-9C46-0E6617470A7A}" destId="{B6B0D0AE-44EA-4DE3-9D50-966A27914607}" srcOrd="0" destOrd="0" presId="urn:microsoft.com/office/officeart/2005/8/layout/orgChart1"/>
    <dgm:cxn modelId="{BD81B554-3960-4B33-B578-84BF610C2927}" type="presParOf" srcId="{B6B0D0AE-44EA-4DE3-9D50-966A27914607}" destId="{083914E6-9243-4037-AF6A-6E619771D8FF}" srcOrd="0" destOrd="0" presId="urn:microsoft.com/office/officeart/2005/8/layout/orgChart1"/>
    <dgm:cxn modelId="{78CE57A1-1C2D-450E-A33F-2443C4D65B48}" type="presParOf" srcId="{B6B0D0AE-44EA-4DE3-9D50-966A27914607}" destId="{E4FA72ED-E5B4-4763-800E-91F0C0C8E7B9}" srcOrd="1" destOrd="0" presId="urn:microsoft.com/office/officeart/2005/8/layout/orgChart1"/>
    <dgm:cxn modelId="{1B0D5A57-5646-4254-9864-870018F4C46C}" type="presParOf" srcId="{CF62C1F4-1156-46BA-9C46-0E6617470A7A}" destId="{062F3D52-D417-499A-A21B-B389BD1BBB25}" srcOrd="1" destOrd="0" presId="urn:microsoft.com/office/officeart/2005/8/layout/orgChart1"/>
    <dgm:cxn modelId="{556642C9-1451-4895-BB94-ABF31C129A11}" type="presParOf" srcId="{062F3D52-D417-499A-A21B-B389BD1BBB25}" destId="{DF6B26E5-CC53-4041-B8A5-B6AA2F5B9B89}" srcOrd="0" destOrd="0" presId="urn:microsoft.com/office/officeart/2005/8/layout/orgChart1"/>
    <dgm:cxn modelId="{232B7B95-5923-4D42-AE6E-7C1684CF5400}" type="presParOf" srcId="{062F3D52-D417-499A-A21B-B389BD1BBB25}" destId="{F37B29DD-2CB6-4F3E-9C26-6F976C99C727}" srcOrd="1" destOrd="0" presId="urn:microsoft.com/office/officeart/2005/8/layout/orgChart1"/>
    <dgm:cxn modelId="{98363049-0A30-45EE-B336-DDF7EFA1A5C1}" type="presParOf" srcId="{F37B29DD-2CB6-4F3E-9C26-6F976C99C727}" destId="{ABB7E3BA-953A-429B-B03F-BC0CBF125180}" srcOrd="0" destOrd="0" presId="urn:microsoft.com/office/officeart/2005/8/layout/orgChart1"/>
    <dgm:cxn modelId="{E964CDB3-46AD-4EFD-8334-5E069224B2BF}" type="presParOf" srcId="{ABB7E3BA-953A-429B-B03F-BC0CBF125180}" destId="{FFAC2566-2DA4-4965-8911-68FC7CE78A63}" srcOrd="0" destOrd="0" presId="urn:microsoft.com/office/officeart/2005/8/layout/orgChart1"/>
    <dgm:cxn modelId="{E5D5B763-C83E-4B2C-B87B-50F3258E4C8B}" type="presParOf" srcId="{ABB7E3BA-953A-429B-B03F-BC0CBF125180}" destId="{02ED053D-2EDB-430D-8042-04B1A8FA4319}" srcOrd="1" destOrd="0" presId="urn:microsoft.com/office/officeart/2005/8/layout/orgChart1"/>
    <dgm:cxn modelId="{7F5D0B12-BC86-40AB-925C-2E92B854924E}" type="presParOf" srcId="{F37B29DD-2CB6-4F3E-9C26-6F976C99C727}" destId="{899FA1BD-1F38-424D-B8D6-932C9F6582D6}" srcOrd="1" destOrd="0" presId="urn:microsoft.com/office/officeart/2005/8/layout/orgChart1"/>
    <dgm:cxn modelId="{C0690C0B-DC98-45E2-976B-CC71C84A7872}" type="presParOf" srcId="{899FA1BD-1F38-424D-B8D6-932C9F6582D6}" destId="{25C11BD0-407A-457F-BC0C-8397A542AD86}" srcOrd="0" destOrd="0" presId="urn:microsoft.com/office/officeart/2005/8/layout/orgChart1"/>
    <dgm:cxn modelId="{261DD008-4560-4440-B43F-287208BFA9CE}" type="presParOf" srcId="{899FA1BD-1F38-424D-B8D6-932C9F6582D6}" destId="{6CA8C3B6-7391-4C54-AC41-466B70D9A629}" srcOrd="1" destOrd="0" presId="urn:microsoft.com/office/officeart/2005/8/layout/orgChart1"/>
    <dgm:cxn modelId="{921EA03B-5B72-4E9B-8B09-6ED559B053E7}" type="presParOf" srcId="{6CA8C3B6-7391-4C54-AC41-466B70D9A629}" destId="{8C6D3879-2E94-4AFE-991F-CCDD2F62AF2D}" srcOrd="0" destOrd="0" presId="urn:microsoft.com/office/officeart/2005/8/layout/orgChart1"/>
    <dgm:cxn modelId="{0FB0BA53-D03A-46B6-99E2-856BF82C2DEE}" type="presParOf" srcId="{8C6D3879-2E94-4AFE-991F-CCDD2F62AF2D}" destId="{A68ACAA7-E4C9-42AD-A66D-AF8D48F0C6D8}" srcOrd="0" destOrd="0" presId="urn:microsoft.com/office/officeart/2005/8/layout/orgChart1"/>
    <dgm:cxn modelId="{14FF186E-B575-4B12-A4C4-65FEE5FB5882}" type="presParOf" srcId="{8C6D3879-2E94-4AFE-991F-CCDD2F62AF2D}" destId="{F621AA33-D429-4DF0-B16A-0E2592A370F7}" srcOrd="1" destOrd="0" presId="urn:microsoft.com/office/officeart/2005/8/layout/orgChart1"/>
    <dgm:cxn modelId="{CA3D2042-2548-4934-A963-57E5C3DBF9D4}" type="presParOf" srcId="{6CA8C3B6-7391-4C54-AC41-466B70D9A629}" destId="{6DA26E47-C7A8-4585-A8E4-0565D8BAECDC}" srcOrd="1" destOrd="0" presId="urn:microsoft.com/office/officeart/2005/8/layout/orgChart1"/>
    <dgm:cxn modelId="{D4DCD945-0543-494B-BFFD-9EC8721A5025}" type="presParOf" srcId="{6CA8C3B6-7391-4C54-AC41-466B70D9A629}" destId="{95DB6B23-5912-48C6-AF99-55FD597C11CC}" srcOrd="2" destOrd="0" presId="urn:microsoft.com/office/officeart/2005/8/layout/orgChart1"/>
    <dgm:cxn modelId="{F10222B7-003A-4C12-AA1A-86D200485C3A}" type="presParOf" srcId="{95DB6B23-5912-48C6-AF99-55FD597C11CC}" destId="{BEFEBB6B-94EE-4089-947C-96388648F1F8}" srcOrd="0" destOrd="0" presId="urn:microsoft.com/office/officeart/2005/8/layout/orgChart1"/>
    <dgm:cxn modelId="{F3AF822D-8785-46D2-95F5-D92F70ADB583}" type="presParOf" srcId="{95DB6B23-5912-48C6-AF99-55FD597C11CC}" destId="{59786F2B-8C9D-4298-B130-D2A6736C4526}" srcOrd="1" destOrd="0" presId="urn:microsoft.com/office/officeart/2005/8/layout/orgChart1"/>
    <dgm:cxn modelId="{D9631552-B6F4-44B4-8CAD-2CE4D0462A26}" type="presParOf" srcId="{59786F2B-8C9D-4298-B130-D2A6736C4526}" destId="{1EA8BD48-DA04-4170-87DC-02A9D735B944}" srcOrd="0" destOrd="0" presId="urn:microsoft.com/office/officeart/2005/8/layout/orgChart1"/>
    <dgm:cxn modelId="{897A1409-8702-41F0-96C4-B08240D9F120}" type="presParOf" srcId="{1EA8BD48-DA04-4170-87DC-02A9D735B944}" destId="{255FAAF2-6E38-4C95-B744-EEAB77F1CF9A}" srcOrd="0" destOrd="0" presId="urn:microsoft.com/office/officeart/2005/8/layout/orgChart1"/>
    <dgm:cxn modelId="{DBF6F3D6-3915-42E8-B0D9-8090873B2B33}" type="presParOf" srcId="{1EA8BD48-DA04-4170-87DC-02A9D735B944}" destId="{FF512C7F-1620-45F2-84D7-D1E7F35073E7}" srcOrd="1" destOrd="0" presId="urn:microsoft.com/office/officeart/2005/8/layout/orgChart1"/>
    <dgm:cxn modelId="{FDC8AA4F-CD80-4B61-8940-C2CB338DBF9C}" type="presParOf" srcId="{59786F2B-8C9D-4298-B130-D2A6736C4526}" destId="{D5575A3B-EFAD-4431-B529-B894098A9D76}" srcOrd="1" destOrd="0" presId="urn:microsoft.com/office/officeart/2005/8/layout/orgChart1"/>
    <dgm:cxn modelId="{3E9A4E29-C0BE-416D-9C14-B015A294EB63}" type="presParOf" srcId="{D5575A3B-EFAD-4431-B529-B894098A9D76}" destId="{C535E98B-38A4-433C-95EF-E039B6BCD6BF}" srcOrd="0" destOrd="0" presId="urn:microsoft.com/office/officeart/2005/8/layout/orgChart1"/>
    <dgm:cxn modelId="{A213A6CE-AC0B-470F-A63B-554096790C24}" type="presParOf" srcId="{D5575A3B-EFAD-4431-B529-B894098A9D76}" destId="{FB582449-729A-45F7-A477-E3C508C7CE53}" srcOrd="1" destOrd="0" presId="urn:microsoft.com/office/officeart/2005/8/layout/orgChart1"/>
    <dgm:cxn modelId="{251DDDB5-FEC8-456A-823E-675BD12E5501}" type="presParOf" srcId="{FB582449-729A-45F7-A477-E3C508C7CE53}" destId="{49993818-39E2-4401-A832-7DFEA0B465FF}" srcOrd="0" destOrd="0" presId="urn:microsoft.com/office/officeart/2005/8/layout/orgChart1"/>
    <dgm:cxn modelId="{67756A04-13C5-411E-BAA2-1A00E5DA7739}" type="presParOf" srcId="{49993818-39E2-4401-A832-7DFEA0B465FF}" destId="{48A48EA9-CCAA-4C00-9F76-DFE8D56073A2}" srcOrd="0" destOrd="0" presId="urn:microsoft.com/office/officeart/2005/8/layout/orgChart1"/>
    <dgm:cxn modelId="{87A981AF-D64B-4A54-BB4C-710E3FB3B0B9}" type="presParOf" srcId="{49993818-39E2-4401-A832-7DFEA0B465FF}" destId="{5C5F10E8-9034-4CB6-95E5-20E69BDDCBEF}" srcOrd="1" destOrd="0" presId="urn:microsoft.com/office/officeart/2005/8/layout/orgChart1"/>
    <dgm:cxn modelId="{D73336EC-4910-460B-93AC-AD7537DF9880}" type="presParOf" srcId="{FB582449-729A-45F7-A477-E3C508C7CE53}" destId="{E58C8DB4-3FEA-43E5-ADAB-53B9AF1608BE}" srcOrd="1" destOrd="0" presId="urn:microsoft.com/office/officeart/2005/8/layout/orgChart1"/>
    <dgm:cxn modelId="{243A7B08-88DF-401E-B8F6-6793E4B13815}" type="presParOf" srcId="{FB582449-729A-45F7-A477-E3C508C7CE53}" destId="{CF8DEEBC-C08A-4E76-879F-345A9624790B}" srcOrd="2" destOrd="0" presId="urn:microsoft.com/office/officeart/2005/8/layout/orgChart1"/>
    <dgm:cxn modelId="{F815459D-3C74-4689-B603-EDB2BC35B6D4}" type="presParOf" srcId="{59786F2B-8C9D-4298-B130-D2A6736C4526}" destId="{A2213F2E-59E1-427B-A9BA-C9A59BCBF05C}" srcOrd="2" destOrd="0" presId="urn:microsoft.com/office/officeart/2005/8/layout/orgChart1"/>
    <dgm:cxn modelId="{5AD1C233-0CF8-4D0B-AB41-B68D0AA33F24}" type="presParOf" srcId="{95DB6B23-5912-48C6-AF99-55FD597C11CC}" destId="{34DF1FAE-B44E-440F-909E-DE56D8A939E4}" srcOrd="2" destOrd="0" presId="urn:microsoft.com/office/officeart/2005/8/layout/orgChart1"/>
    <dgm:cxn modelId="{21CE0384-1FA6-4A6E-93F1-F9939AF3FA0D}" type="presParOf" srcId="{95DB6B23-5912-48C6-AF99-55FD597C11CC}" destId="{EA4E324D-1BEA-4CEB-939C-B8C01B6A6FA6}" srcOrd="3" destOrd="0" presId="urn:microsoft.com/office/officeart/2005/8/layout/orgChart1"/>
    <dgm:cxn modelId="{BA634FD6-4A47-4102-908B-F2153C00A7F7}" type="presParOf" srcId="{EA4E324D-1BEA-4CEB-939C-B8C01B6A6FA6}" destId="{1A894061-56E8-42BC-8B85-899C1DC71150}" srcOrd="0" destOrd="0" presId="urn:microsoft.com/office/officeart/2005/8/layout/orgChart1"/>
    <dgm:cxn modelId="{0B753729-B10F-4D5A-AD25-ABFBA1055C89}" type="presParOf" srcId="{1A894061-56E8-42BC-8B85-899C1DC71150}" destId="{F74BE6EF-F06B-4AD4-BC4E-F66F841D80DA}" srcOrd="0" destOrd="0" presId="urn:microsoft.com/office/officeart/2005/8/layout/orgChart1"/>
    <dgm:cxn modelId="{4AD12A1A-07BB-4713-B5F2-7B4CA1EDD55F}" type="presParOf" srcId="{1A894061-56E8-42BC-8B85-899C1DC71150}" destId="{9CF337E3-9C2A-4B9A-AF66-55A9AB0CDF3B}" srcOrd="1" destOrd="0" presId="urn:microsoft.com/office/officeart/2005/8/layout/orgChart1"/>
    <dgm:cxn modelId="{E1FFD1DB-08CE-4069-9836-3018AA131059}" type="presParOf" srcId="{EA4E324D-1BEA-4CEB-939C-B8C01B6A6FA6}" destId="{52FC368A-F7CA-4CC6-B72D-2D461B24D800}" srcOrd="1" destOrd="0" presId="urn:microsoft.com/office/officeart/2005/8/layout/orgChart1"/>
    <dgm:cxn modelId="{AD15994D-9DC8-43A9-8761-084EFD11AC77}" type="presParOf" srcId="{EA4E324D-1BEA-4CEB-939C-B8C01B6A6FA6}" destId="{C9B811AE-E3B2-4F46-82EA-D7A3002433B0}" srcOrd="2" destOrd="0" presId="urn:microsoft.com/office/officeart/2005/8/layout/orgChart1"/>
    <dgm:cxn modelId="{F3EA67D8-8D72-42F0-87FA-B81DFAC3393A}" type="presParOf" srcId="{95DB6B23-5912-48C6-AF99-55FD597C11CC}" destId="{DB5C241A-CAC7-4955-8544-97CE2793F1A8}" srcOrd="4" destOrd="0" presId="urn:microsoft.com/office/officeart/2005/8/layout/orgChart1"/>
    <dgm:cxn modelId="{EC8059E8-E354-4A43-AB95-D3C268E8A02C}" type="presParOf" srcId="{95DB6B23-5912-48C6-AF99-55FD597C11CC}" destId="{3EF526A4-26D1-4CEA-B6BF-3218DDA1C3F4}" srcOrd="5" destOrd="0" presId="urn:microsoft.com/office/officeart/2005/8/layout/orgChart1"/>
    <dgm:cxn modelId="{571998CF-F9E8-4F63-A3D7-6ABFB1947004}" type="presParOf" srcId="{3EF526A4-26D1-4CEA-B6BF-3218DDA1C3F4}" destId="{ADEFF052-9ECF-459B-825B-693A5CD8CD62}" srcOrd="0" destOrd="0" presId="urn:microsoft.com/office/officeart/2005/8/layout/orgChart1"/>
    <dgm:cxn modelId="{8EF152C6-6348-41D7-8FFD-6D838103839F}" type="presParOf" srcId="{ADEFF052-9ECF-459B-825B-693A5CD8CD62}" destId="{1E4CD712-4E8F-499E-80B4-2E6EA8CE6D5F}" srcOrd="0" destOrd="0" presId="urn:microsoft.com/office/officeart/2005/8/layout/orgChart1"/>
    <dgm:cxn modelId="{246AC886-F68E-4019-8F89-6D9F79182873}" type="presParOf" srcId="{ADEFF052-9ECF-459B-825B-693A5CD8CD62}" destId="{8C154C03-906C-416B-A69A-7AFB1880D5FD}" srcOrd="1" destOrd="0" presId="urn:microsoft.com/office/officeart/2005/8/layout/orgChart1"/>
    <dgm:cxn modelId="{D2481F5D-BEED-4649-8BC1-60946DAF5A6D}" type="presParOf" srcId="{3EF526A4-26D1-4CEA-B6BF-3218DDA1C3F4}" destId="{6DB224A9-5EC9-484C-8C07-822CC8457672}" srcOrd="1" destOrd="0" presId="urn:microsoft.com/office/officeart/2005/8/layout/orgChart1"/>
    <dgm:cxn modelId="{46B927D1-5DE8-448B-A002-58E7C20A5E97}" type="presParOf" srcId="{3EF526A4-26D1-4CEA-B6BF-3218DDA1C3F4}" destId="{6F80FBFC-3B7A-4535-B0B2-A9788F159A28}" srcOrd="2" destOrd="0" presId="urn:microsoft.com/office/officeart/2005/8/layout/orgChart1"/>
    <dgm:cxn modelId="{DC4AFBBB-0C5A-4978-81A4-2A60C09F49C9}" type="presParOf" srcId="{95DB6B23-5912-48C6-AF99-55FD597C11CC}" destId="{0CC36C51-591A-4837-8C98-8A4652CD74A8}" srcOrd="6" destOrd="0" presId="urn:microsoft.com/office/officeart/2005/8/layout/orgChart1"/>
    <dgm:cxn modelId="{CA224F09-0210-446F-B42F-D31AA166A8B2}" type="presParOf" srcId="{95DB6B23-5912-48C6-AF99-55FD597C11CC}" destId="{1E4D6355-BB17-4A0F-B3FE-11E2463DB720}" srcOrd="7" destOrd="0" presId="urn:microsoft.com/office/officeart/2005/8/layout/orgChart1"/>
    <dgm:cxn modelId="{AC1D4954-5216-4005-ADCE-2A4396288D20}" type="presParOf" srcId="{1E4D6355-BB17-4A0F-B3FE-11E2463DB720}" destId="{8E79D2CD-A48E-4538-9422-2BB6CA8E6E9A}" srcOrd="0" destOrd="0" presId="urn:microsoft.com/office/officeart/2005/8/layout/orgChart1"/>
    <dgm:cxn modelId="{B197DFF4-CBE4-4F10-945C-2B54F0C904CA}" type="presParOf" srcId="{8E79D2CD-A48E-4538-9422-2BB6CA8E6E9A}" destId="{3CFAB143-8990-4EE8-81EB-1188A421B7CA}" srcOrd="0" destOrd="0" presId="urn:microsoft.com/office/officeart/2005/8/layout/orgChart1"/>
    <dgm:cxn modelId="{C5FE49B6-2323-4B95-BAAD-D09CD0F6FF17}" type="presParOf" srcId="{8E79D2CD-A48E-4538-9422-2BB6CA8E6E9A}" destId="{4F5C8833-C0A7-40CA-BD1C-25D0FC2421E9}" srcOrd="1" destOrd="0" presId="urn:microsoft.com/office/officeart/2005/8/layout/orgChart1"/>
    <dgm:cxn modelId="{EBE9A906-5733-4094-965D-9E31555B916D}" type="presParOf" srcId="{1E4D6355-BB17-4A0F-B3FE-11E2463DB720}" destId="{BB6EF811-B97D-49ED-B0F3-3BCF43435FF7}" srcOrd="1" destOrd="0" presId="urn:microsoft.com/office/officeart/2005/8/layout/orgChart1"/>
    <dgm:cxn modelId="{9047D416-E37E-4D76-8708-8484EB068A31}" type="presParOf" srcId="{1E4D6355-BB17-4A0F-B3FE-11E2463DB720}" destId="{0EDB8D32-B8CD-4AAA-B630-C9302BEF47E1}" srcOrd="2" destOrd="0" presId="urn:microsoft.com/office/officeart/2005/8/layout/orgChart1"/>
    <dgm:cxn modelId="{5082502D-8362-4AAE-BB77-F33CF7CE0E69}" type="presParOf" srcId="{F37B29DD-2CB6-4F3E-9C26-6F976C99C727}" destId="{B7F0BD0B-D539-4C64-B1E6-C3627B3B4364}" srcOrd="2" destOrd="0" presId="urn:microsoft.com/office/officeart/2005/8/layout/orgChart1"/>
    <dgm:cxn modelId="{686619DD-5EAA-43AC-8654-4E0EF70CEAB9}" type="presParOf" srcId="{B7F0BD0B-D539-4C64-B1E6-C3627B3B4364}" destId="{DE3EDF24-CE69-406D-ABF5-1ED92263E5EE}" srcOrd="0" destOrd="0" presId="urn:microsoft.com/office/officeart/2005/8/layout/orgChart1"/>
    <dgm:cxn modelId="{58EB70CB-9AC5-4173-86E2-B199680A3BC8}" type="presParOf" srcId="{B7F0BD0B-D539-4C64-B1E6-C3627B3B4364}" destId="{B7D0B212-F5BF-4E77-A69A-17F306F27540}" srcOrd="1" destOrd="0" presId="urn:microsoft.com/office/officeart/2005/8/layout/orgChart1"/>
    <dgm:cxn modelId="{1EB1B9F1-0D84-462A-86EB-52A9568C092E}" type="presParOf" srcId="{B7D0B212-F5BF-4E77-A69A-17F306F27540}" destId="{36B7C943-5C26-416E-A0DA-97D5348C8FFA}" srcOrd="0" destOrd="0" presId="urn:microsoft.com/office/officeart/2005/8/layout/orgChart1"/>
    <dgm:cxn modelId="{DD5BF6A2-5A49-4725-8BE7-4BDFF1EF1A9A}" type="presParOf" srcId="{36B7C943-5C26-416E-A0DA-97D5348C8FFA}" destId="{6A640E8D-50A3-47EE-96FE-8A5D0A911E58}" srcOrd="0" destOrd="0" presId="urn:microsoft.com/office/officeart/2005/8/layout/orgChart1"/>
    <dgm:cxn modelId="{599585CF-1483-4E03-8633-B5C6A1C037AA}" type="presParOf" srcId="{36B7C943-5C26-416E-A0DA-97D5348C8FFA}" destId="{182B21EC-B795-4105-916F-A8F802F5E80C}" srcOrd="1" destOrd="0" presId="urn:microsoft.com/office/officeart/2005/8/layout/orgChart1"/>
    <dgm:cxn modelId="{C592317C-7FCD-4B31-B1B3-681D89F13197}" type="presParOf" srcId="{B7D0B212-F5BF-4E77-A69A-17F306F27540}" destId="{6B09995A-335D-4D0A-B9FB-276C2E944F98}" srcOrd="1" destOrd="0" presId="urn:microsoft.com/office/officeart/2005/8/layout/orgChart1"/>
    <dgm:cxn modelId="{D302DAB2-2F54-4E0C-9919-5E13F573E873}" type="presParOf" srcId="{B7D0B212-F5BF-4E77-A69A-17F306F27540}" destId="{A963BE3A-8158-4FC9-82A0-E0C6B76BD1DC}" srcOrd="2" destOrd="0" presId="urn:microsoft.com/office/officeart/2005/8/layout/orgChart1"/>
    <dgm:cxn modelId="{0E7ACB61-CC00-44DA-9F86-92D602A90476}" type="presParOf" srcId="{CF62C1F4-1156-46BA-9C46-0E6617470A7A}" destId="{B271FC00-9A63-4CD4-BEB8-92F187248AB0}" srcOrd="2" destOrd="0" presId="urn:microsoft.com/office/officeart/2005/8/layout/orgChart1"/>
    <dgm:cxn modelId="{AB745250-9FED-4414-8C49-9DC0BF4EB63E}" type="presParOf" srcId="{B271FC00-9A63-4CD4-BEB8-92F187248AB0}" destId="{3DBDE1BC-6D2A-43FF-BB22-619433DF1901}" srcOrd="0" destOrd="0" presId="urn:microsoft.com/office/officeart/2005/8/layout/orgChart1"/>
    <dgm:cxn modelId="{AC191205-484A-4646-BDC1-E587C579814A}" type="presParOf" srcId="{B271FC00-9A63-4CD4-BEB8-92F187248AB0}" destId="{440BE214-0B10-4B72-B9D0-655957A07038}" srcOrd="1" destOrd="0" presId="urn:microsoft.com/office/officeart/2005/8/layout/orgChart1"/>
    <dgm:cxn modelId="{D8BD65F8-04EA-4C6B-A834-94979ED9F36B}" type="presParOf" srcId="{440BE214-0B10-4B72-B9D0-655957A07038}" destId="{2F195344-DFD4-49FF-A658-E8141CBCA1B9}" srcOrd="0" destOrd="0" presId="urn:microsoft.com/office/officeart/2005/8/layout/orgChart1"/>
    <dgm:cxn modelId="{E1A1FF07-A40B-410D-B3E7-712059818E0C}" type="presParOf" srcId="{2F195344-DFD4-49FF-A658-E8141CBCA1B9}" destId="{C64D03DE-0DA6-4536-B61D-C06988D52E4B}" srcOrd="0" destOrd="0" presId="urn:microsoft.com/office/officeart/2005/8/layout/orgChart1"/>
    <dgm:cxn modelId="{F136E3C5-060C-468D-9480-C007488FF123}" type="presParOf" srcId="{2F195344-DFD4-49FF-A658-E8141CBCA1B9}" destId="{BBE7CAB4-BD6B-4143-ACFE-E3BF1687CBD1}" srcOrd="1" destOrd="0" presId="urn:microsoft.com/office/officeart/2005/8/layout/orgChart1"/>
    <dgm:cxn modelId="{FE3CC402-EBE4-46C4-B004-F17C20E17119}" type="presParOf" srcId="{440BE214-0B10-4B72-B9D0-655957A07038}" destId="{10A62CD2-371E-444E-904D-B3E3CEB331B6}" srcOrd="1" destOrd="0" presId="urn:microsoft.com/office/officeart/2005/8/layout/orgChart1"/>
    <dgm:cxn modelId="{B3FC40E1-18AE-435E-86DE-225EF856A6CE}" type="presParOf" srcId="{440BE214-0B10-4B72-B9D0-655957A07038}" destId="{D34BABF9-D92D-4EC8-96DB-5BB9315BDBBE}" srcOrd="2" destOrd="0" presId="urn:microsoft.com/office/officeart/2005/8/layout/orgChart1"/>
    <dgm:cxn modelId="{74C999BD-F847-4DDE-89DC-CDCE7A38D800}" type="presParOf" srcId="{AD36C5CE-1E8D-4A9D-B8EF-CD1568D14963}" destId="{0E698E9D-2477-4667-A309-7A7AAA8ED239}" srcOrd="1" destOrd="0" presId="urn:microsoft.com/office/officeart/2005/8/layout/orgChart1"/>
    <dgm:cxn modelId="{B8D58CA9-0D6A-4655-A450-6220726BE1CA}" type="presParOf" srcId="{0E698E9D-2477-4667-A309-7A7AAA8ED239}" destId="{05AAC1DF-5176-44A1-9CEE-6379131A1954}" srcOrd="0" destOrd="0" presId="urn:microsoft.com/office/officeart/2005/8/layout/orgChart1"/>
    <dgm:cxn modelId="{3BCE8D70-C957-4ED0-B303-D6FC5C687B0F}" type="presParOf" srcId="{05AAC1DF-5176-44A1-9CEE-6379131A1954}" destId="{FE61AC29-C754-47C7-9B4C-D5967B47D63A}" srcOrd="0" destOrd="0" presId="urn:microsoft.com/office/officeart/2005/8/layout/orgChart1"/>
    <dgm:cxn modelId="{2CD175BB-1322-4FFE-9CA8-81F3023A3A1C}" type="presParOf" srcId="{05AAC1DF-5176-44A1-9CEE-6379131A1954}" destId="{EAFE64B1-7F3A-49DE-8613-0C006405DBEF}" srcOrd="1" destOrd="0" presId="urn:microsoft.com/office/officeart/2005/8/layout/orgChart1"/>
    <dgm:cxn modelId="{AD04D6D7-C11F-4392-BB31-BA72B66DBE4A}" type="presParOf" srcId="{0E698E9D-2477-4667-A309-7A7AAA8ED239}" destId="{E3349487-8D3C-49E5-AB03-0D480B01D424}" srcOrd="1" destOrd="0" presId="urn:microsoft.com/office/officeart/2005/8/layout/orgChart1"/>
    <dgm:cxn modelId="{DDBC7871-6A42-4802-AC19-81931212B73C}" type="presParOf" srcId="{0E698E9D-2477-4667-A309-7A7AAA8ED239}" destId="{833C50EA-C4E3-44AE-BB4A-72AC2725AB70}" srcOrd="2" destOrd="0" presId="urn:microsoft.com/office/officeart/2005/8/layout/orgChart1"/>
    <dgm:cxn modelId="{E1AB8D07-7D25-44EC-B137-BA6ECF753209}" type="presParOf" srcId="{AD36C5CE-1E8D-4A9D-B8EF-CD1568D14963}" destId="{DEA0C25B-8BA2-414C-91A9-D52BA74AD6AB}" srcOrd="2" destOrd="0" presId="urn:microsoft.com/office/officeart/2005/8/layout/orgChart1"/>
    <dgm:cxn modelId="{D303B13E-5389-4898-A749-6B3C120843B3}" type="presParOf" srcId="{DEA0C25B-8BA2-414C-91A9-D52BA74AD6AB}" destId="{E474C46B-9F18-4877-AB39-755E78BC8A5E}" srcOrd="0" destOrd="0" presId="urn:microsoft.com/office/officeart/2005/8/layout/orgChart1"/>
    <dgm:cxn modelId="{8348CA8E-61C0-412F-A768-A5EC7452336E}" type="presParOf" srcId="{E474C46B-9F18-4877-AB39-755E78BC8A5E}" destId="{87407308-89B5-460E-9BCC-9FE64A94CA4B}" srcOrd="0" destOrd="0" presId="urn:microsoft.com/office/officeart/2005/8/layout/orgChart1"/>
    <dgm:cxn modelId="{EF43E953-D795-4496-A843-2C84161F7075}" type="presParOf" srcId="{E474C46B-9F18-4877-AB39-755E78BC8A5E}" destId="{DE5CB8F5-F30D-4491-91F8-2D2815F89979}" srcOrd="1" destOrd="0" presId="urn:microsoft.com/office/officeart/2005/8/layout/orgChart1"/>
    <dgm:cxn modelId="{871207BD-E21F-4FAC-8D47-633938E4A6ED}" type="presParOf" srcId="{DEA0C25B-8BA2-414C-91A9-D52BA74AD6AB}" destId="{901238FC-F7F6-40D4-AAD7-457A074660A5}" srcOrd="1" destOrd="0" presId="urn:microsoft.com/office/officeart/2005/8/layout/orgChart1"/>
    <dgm:cxn modelId="{B5BB6874-35DC-4DAD-9D81-48D0FA9DBADA}" type="presParOf" srcId="{DEA0C25B-8BA2-414C-91A9-D52BA74AD6AB}" destId="{465CB32E-FC6F-4FD7-BE82-7A7AD8A92CEB}" srcOrd="2" destOrd="0" presId="urn:microsoft.com/office/officeart/2005/8/layout/orgChart1"/>
    <dgm:cxn modelId="{332D71F6-D922-4CDA-8C35-3B821707CC44}" type="presParOf" srcId="{AD36C5CE-1E8D-4A9D-B8EF-CD1568D14963}" destId="{CFF4CE1A-828F-491C-AFA1-B51FC6B75FB8}" srcOrd="3" destOrd="0" presId="urn:microsoft.com/office/officeart/2005/8/layout/orgChart1"/>
    <dgm:cxn modelId="{ACB83986-E55C-44B8-85D4-F5E142F25940}" type="presParOf" srcId="{CFF4CE1A-828F-491C-AFA1-B51FC6B75FB8}" destId="{61419422-69FD-40C1-A0B5-DCF9257419BB}" srcOrd="0" destOrd="0" presId="urn:microsoft.com/office/officeart/2005/8/layout/orgChart1"/>
    <dgm:cxn modelId="{CD09E721-DEAD-46BD-B448-3C4B86F2D7D6}" type="presParOf" srcId="{61419422-69FD-40C1-A0B5-DCF9257419BB}" destId="{B94E62FC-CCEF-476D-9460-3D82A2E394D0}" srcOrd="0" destOrd="0" presId="urn:microsoft.com/office/officeart/2005/8/layout/orgChart1"/>
    <dgm:cxn modelId="{ABF13BCE-D266-4072-9E10-C04EF0413DD0}" type="presParOf" srcId="{61419422-69FD-40C1-A0B5-DCF9257419BB}" destId="{86EC440D-ECD0-4138-91EF-98A0A380D1F6}" srcOrd="1" destOrd="0" presId="urn:microsoft.com/office/officeart/2005/8/layout/orgChart1"/>
    <dgm:cxn modelId="{5EB11A68-17B8-4D1A-A371-3D454CE48986}" type="presParOf" srcId="{CFF4CE1A-828F-491C-AFA1-B51FC6B75FB8}" destId="{078184E7-FBE8-4209-8D57-F4561A1AE26B}" srcOrd="1" destOrd="0" presId="urn:microsoft.com/office/officeart/2005/8/layout/orgChart1"/>
    <dgm:cxn modelId="{8B570EB7-3B6D-4B88-9C41-355779CE44D9}" type="presParOf" srcId="{CFF4CE1A-828F-491C-AFA1-B51FC6B75FB8}" destId="{284FC461-78AE-4181-92E1-E57AA9C9C1CD}" srcOrd="2" destOrd="0" presId="urn:microsoft.com/office/officeart/2005/8/layout/orgChart1"/>
    <dgm:cxn modelId="{11A3C893-4B8F-4218-8839-7FB97EE653BE}" type="presParOf" srcId="{AD36C5CE-1E8D-4A9D-B8EF-CD1568D14963}" destId="{29FA422E-EF40-4DB5-B041-779D706F5BBC}" srcOrd="4" destOrd="0" presId="urn:microsoft.com/office/officeart/2005/8/layout/orgChart1"/>
    <dgm:cxn modelId="{6F527BB6-D469-4304-AFA2-DEF40233D63B}" type="presParOf" srcId="{29FA422E-EF40-4DB5-B041-779D706F5BBC}" destId="{80A386CC-499E-4C8E-A8A5-0465DCEE164A}" srcOrd="0" destOrd="0" presId="urn:microsoft.com/office/officeart/2005/8/layout/orgChart1"/>
    <dgm:cxn modelId="{C59E15F6-CDCC-465B-98F8-FE1194252FE9}" type="presParOf" srcId="{80A386CC-499E-4C8E-A8A5-0465DCEE164A}" destId="{DC1945FE-567C-4806-8C01-A052668C0428}" srcOrd="0" destOrd="0" presId="urn:microsoft.com/office/officeart/2005/8/layout/orgChart1"/>
    <dgm:cxn modelId="{C1DE0D83-5749-4E1A-B7A7-67DA40E667BC}" type="presParOf" srcId="{80A386CC-499E-4C8E-A8A5-0465DCEE164A}" destId="{C9D44CEB-4DEB-45EF-855C-C44E79EE8C86}" srcOrd="1" destOrd="0" presId="urn:microsoft.com/office/officeart/2005/8/layout/orgChart1"/>
    <dgm:cxn modelId="{C4846B5D-D939-410A-A00C-3B7AFA4E1653}" type="presParOf" srcId="{29FA422E-EF40-4DB5-B041-779D706F5BBC}" destId="{951DF270-7D3F-4333-8D67-B4AA7774C46C}" srcOrd="1" destOrd="0" presId="urn:microsoft.com/office/officeart/2005/8/layout/orgChart1"/>
    <dgm:cxn modelId="{4CAF4BAB-A542-4623-89DE-903A9B8F10BA}" type="presParOf" srcId="{29FA422E-EF40-4DB5-B041-779D706F5BBC}" destId="{EBF8FF59-C46E-43B5-AF0C-335B5B0D272E}" srcOrd="2" destOrd="0" presId="urn:microsoft.com/office/officeart/2005/8/layout/orgChart1"/>
    <dgm:cxn modelId="{0FE0A7FC-FF01-453D-BBDA-7036382B9D18}" type="presParOf" srcId="{AD36C5CE-1E8D-4A9D-B8EF-CD1568D14963}" destId="{70542D97-9108-4BBE-84DC-51CB14905694}" srcOrd="5" destOrd="0" presId="urn:microsoft.com/office/officeart/2005/8/layout/orgChart1"/>
    <dgm:cxn modelId="{3002C064-9BB0-4FB5-943A-8EABB3E5E95C}" type="presParOf" srcId="{70542D97-9108-4BBE-84DC-51CB14905694}" destId="{51FB49CC-1859-4479-8087-90B52FF3ACEC}" srcOrd="0" destOrd="0" presId="urn:microsoft.com/office/officeart/2005/8/layout/orgChart1"/>
    <dgm:cxn modelId="{838050D2-F09E-4812-A50F-282BAC3CBF2B}" type="presParOf" srcId="{51FB49CC-1859-4479-8087-90B52FF3ACEC}" destId="{36959F5B-B8BF-41B1-9EE5-B0601A52D3F0}" srcOrd="0" destOrd="0" presId="urn:microsoft.com/office/officeart/2005/8/layout/orgChart1"/>
    <dgm:cxn modelId="{435BDE44-8CF9-4F60-83EA-4D7622F5AEAB}" type="presParOf" srcId="{51FB49CC-1859-4479-8087-90B52FF3ACEC}" destId="{F1E9BB0F-7CD3-453A-A792-79640A912619}" srcOrd="1" destOrd="0" presId="urn:microsoft.com/office/officeart/2005/8/layout/orgChart1"/>
    <dgm:cxn modelId="{65C001D1-A095-4A38-9450-6CBA9B7D979B}" type="presParOf" srcId="{70542D97-9108-4BBE-84DC-51CB14905694}" destId="{BF821D5E-5B47-4C47-B1BC-801479DDCCD5}" srcOrd="1" destOrd="0" presId="urn:microsoft.com/office/officeart/2005/8/layout/orgChart1"/>
    <dgm:cxn modelId="{8213FA18-76C8-4524-9A68-09AE36439A16}" type="presParOf" srcId="{70542D97-9108-4BBE-84DC-51CB14905694}" destId="{A0CA4B22-9BE1-4E20-8557-5E694CBD7DDB}" srcOrd="2" destOrd="0" presId="urn:microsoft.com/office/officeart/2005/8/layout/orgChart1"/>
    <dgm:cxn modelId="{6D9ABE9E-6F6D-4BFF-8293-09BAC0118BEC}" type="presParOf" srcId="{AD36C5CE-1E8D-4A9D-B8EF-CD1568D14963}" destId="{F612F7E9-C738-420E-9375-636BB002AE67}" srcOrd="6" destOrd="0" presId="urn:microsoft.com/office/officeart/2005/8/layout/orgChart1"/>
    <dgm:cxn modelId="{4908F718-D6F9-4F7C-8EE0-38B873CB5157}" type="presParOf" srcId="{F612F7E9-C738-420E-9375-636BB002AE67}" destId="{0A407F74-574A-4E36-A7F5-20B84F152B9E}" srcOrd="0" destOrd="0" presId="urn:microsoft.com/office/officeart/2005/8/layout/orgChart1"/>
    <dgm:cxn modelId="{A10514C9-8BFC-469A-8100-1A9C5193EA54}" type="presParOf" srcId="{0A407F74-574A-4E36-A7F5-20B84F152B9E}" destId="{BE193EFE-72FA-406A-87F3-78B413E9F9F1}" srcOrd="0" destOrd="0" presId="urn:microsoft.com/office/officeart/2005/8/layout/orgChart1"/>
    <dgm:cxn modelId="{5E533128-DA2E-42A6-A6BD-F2A4857495FB}" type="presParOf" srcId="{0A407F74-574A-4E36-A7F5-20B84F152B9E}" destId="{BB3541C9-2CE3-4E9C-AD4E-CD9DEDD4AD78}" srcOrd="1" destOrd="0" presId="urn:microsoft.com/office/officeart/2005/8/layout/orgChart1"/>
    <dgm:cxn modelId="{15C18CE9-A676-4CF1-982F-77EBED78C3FF}" type="presParOf" srcId="{F612F7E9-C738-420E-9375-636BB002AE67}" destId="{70DF7E32-23C5-4FBA-8D7A-6A3149E53E9F}" srcOrd="1" destOrd="0" presId="urn:microsoft.com/office/officeart/2005/8/layout/orgChart1"/>
    <dgm:cxn modelId="{90B08DAC-B779-4CA4-955F-A1038D3EC718}" type="presParOf" srcId="{F612F7E9-C738-420E-9375-636BB002AE67}" destId="{42C18406-5FCF-4B63-9BA1-6C66776BE27C}" srcOrd="2" destOrd="0" presId="urn:microsoft.com/office/officeart/2005/8/layout/orgChart1"/>
    <dgm:cxn modelId="{2596F0FC-764D-42AD-9FBB-C0EC8299FB4B}" type="presParOf" srcId="{AD36C5CE-1E8D-4A9D-B8EF-CD1568D14963}" destId="{154DF105-D179-4ED4-8EAC-D9888DD3D407}" srcOrd="7" destOrd="0" presId="urn:microsoft.com/office/officeart/2005/8/layout/orgChart1"/>
    <dgm:cxn modelId="{0E7CECCF-F350-4CF1-987B-CA8DF4BF6015}" type="presParOf" srcId="{154DF105-D179-4ED4-8EAC-D9888DD3D407}" destId="{1C64629B-4340-46EA-B6BD-962185837885}" srcOrd="0" destOrd="0" presId="urn:microsoft.com/office/officeart/2005/8/layout/orgChart1"/>
    <dgm:cxn modelId="{46B60E66-930E-472F-AF47-FFDE5C66AC38}" type="presParOf" srcId="{1C64629B-4340-46EA-B6BD-962185837885}" destId="{16384442-0D00-48A4-A015-7A861CFF9701}" srcOrd="0" destOrd="0" presId="urn:microsoft.com/office/officeart/2005/8/layout/orgChart1"/>
    <dgm:cxn modelId="{C095AD1F-E7B7-4DF1-B7A3-63AE09420368}" type="presParOf" srcId="{1C64629B-4340-46EA-B6BD-962185837885}" destId="{6240586B-82C1-4C1E-B320-AD0353E9A27A}" srcOrd="1" destOrd="0" presId="urn:microsoft.com/office/officeart/2005/8/layout/orgChart1"/>
    <dgm:cxn modelId="{F5F2CC19-226E-40B9-AE82-2F0C87AA2F5C}" type="presParOf" srcId="{154DF105-D179-4ED4-8EAC-D9888DD3D407}" destId="{38C7AE6A-4B8B-4B5D-9C9F-BF896FF5E4A5}" srcOrd="1" destOrd="0" presId="urn:microsoft.com/office/officeart/2005/8/layout/orgChart1"/>
    <dgm:cxn modelId="{6EA4C26C-D83D-424D-9A2B-1398E4DBC615}" type="presParOf" srcId="{154DF105-D179-4ED4-8EAC-D9888DD3D407}" destId="{343EAE50-8236-4D2E-912D-DA006403C61A}" srcOrd="2" destOrd="0" presId="urn:microsoft.com/office/officeart/2005/8/layout/orgChart1"/>
    <dgm:cxn modelId="{7271EFE5-6732-4ABD-8805-A3A9DD7E7569}" type="presParOf" srcId="{AD36C5CE-1E8D-4A9D-B8EF-CD1568D14963}" destId="{034E9457-98E9-45E0-9166-467872608029}" srcOrd="8" destOrd="0" presId="urn:microsoft.com/office/officeart/2005/8/layout/orgChart1"/>
    <dgm:cxn modelId="{87B6F4E8-510E-41EF-9FCA-299516F74A65}" type="presParOf" srcId="{034E9457-98E9-45E0-9166-467872608029}" destId="{6F12231D-AB59-4A40-B0AB-4298A1582698}" srcOrd="0" destOrd="0" presId="urn:microsoft.com/office/officeart/2005/8/layout/orgChart1"/>
    <dgm:cxn modelId="{5CEC605C-8CEA-401E-A981-BBFEBBCDCCD8}" type="presParOf" srcId="{6F12231D-AB59-4A40-B0AB-4298A1582698}" destId="{65A3FE25-578E-4E67-ACFC-D2659AD5742E}" srcOrd="0" destOrd="0" presId="urn:microsoft.com/office/officeart/2005/8/layout/orgChart1"/>
    <dgm:cxn modelId="{F1834B8A-93A2-49EC-8B0E-17E188026A61}" type="presParOf" srcId="{6F12231D-AB59-4A40-B0AB-4298A1582698}" destId="{BEBB3952-E692-428F-B1BE-14BAD2BC6E18}" srcOrd="1" destOrd="0" presId="urn:microsoft.com/office/officeart/2005/8/layout/orgChart1"/>
    <dgm:cxn modelId="{4F518F0C-D799-4227-9F0C-ED569E722B4E}" type="presParOf" srcId="{034E9457-98E9-45E0-9166-467872608029}" destId="{D5C068ED-E804-4D96-B464-74AAF2144B42}" srcOrd="1" destOrd="0" presId="urn:microsoft.com/office/officeart/2005/8/layout/orgChart1"/>
    <dgm:cxn modelId="{AA4B87A4-CE2E-4682-A8F2-59E6F885BE44}" type="presParOf" srcId="{034E9457-98E9-45E0-9166-467872608029}" destId="{6239308B-89CB-448E-B239-D76DA94EB170}" srcOrd="2" destOrd="0" presId="urn:microsoft.com/office/officeart/2005/8/layout/orgChart1"/>
    <dgm:cxn modelId="{1744DD62-893D-4532-BEE1-EF424F535639}" type="presParOf" srcId="{AD36C5CE-1E8D-4A9D-B8EF-CD1568D14963}" destId="{454E851C-CA0A-4A94-A5A2-A9A2096CB468}" srcOrd="9" destOrd="0" presId="urn:microsoft.com/office/officeart/2005/8/layout/orgChart1"/>
    <dgm:cxn modelId="{6FF2E282-B1FD-41F7-8E7C-90C030147EED}" type="presParOf" srcId="{454E851C-CA0A-4A94-A5A2-A9A2096CB468}" destId="{DC8BAD78-9E22-4C5C-B851-31788AC9D256}" srcOrd="0" destOrd="0" presId="urn:microsoft.com/office/officeart/2005/8/layout/orgChart1"/>
    <dgm:cxn modelId="{92F64EE8-84F9-4446-8E85-1C6AAAE03AEB}" type="presParOf" srcId="{DC8BAD78-9E22-4C5C-B851-31788AC9D256}" destId="{8C8EEEBF-3BE8-4CA9-B354-88CEC1CEF3DC}" srcOrd="0" destOrd="0" presId="urn:microsoft.com/office/officeart/2005/8/layout/orgChart1"/>
    <dgm:cxn modelId="{E5A843B4-123C-4C11-8A4E-62E1D6D27C66}" type="presParOf" srcId="{DC8BAD78-9E22-4C5C-B851-31788AC9D256}" destId="{8D1F51BF-3C49-4561-993B-D8FAB73FE270}" srcOrd="1" destOrd="0" presId="urn:microsoft.com/office/officeart/2005/8/layout/orgChart1"/>
    <dgm:cxn modelId="{BA697913-C3F0-4FE8-8E9E-C440E03825EE}" type="presParOf" srcId="{454E851C-CA0A-4A94-A5A2-A9A2096CB468}" destId="{128ABB46-9D24-4D1C-8534-E94D1A32E022}" srcOrd="1" destOrd="0" presId="urn:microsoft.com/office/officeart/2005/8/layout/orgChart1"/>
    <dgm:cxn modelId="{8E48EB99-7B91-4878-AB95-3FC5042F87A1}" type="presParOf" srcId="{454E851C-CA0A-4A94-A5A2-A9A2096CB468}" destId="{48666368-E1F8-42B4-B5E2-7DC7E8FDE163}" srcOrd="2" destOrd="0" presId="urn:microsoft.com/office/officeart/2005/8/layout/orgChart1"/>
    <dgm:cxn modelId="{0B055CCB-B9F5-4333-B57F-EFA9692673BE}" type="presParOf" srcId="{AD36C5CE-1E8D-4A9D-B8EF-CD1568D14963}" destId="{1AE8CCCD-4B59-493F-8A6A-590E0B8EF670}" srcOrd="10" destOrd="0" presId="urn:microsoft.com/office/officeart/2005/8/layout/orgChart1"/>
    <dgm:cxn modelId="{353F128D-5368-4483-BE2E-3DB44EB8D16D}" type="presParOf" srcId="{1AE8CCCD-4B59-493F-8A6A-590E0B8EF670}" destId="{92183AA4-B969-4E6C-9FA1-33BD8DFC9259}" srcOrd="0" destOrd="0" presId="urn:microsoft.com/office/officeart/2005/8/layout/orgChart1"/>
    <dgm:cxn modelId="{92B2C8F6-AECA-45B7-A182-189FCC62E0E9}" type="presParOf" srcId="{92183AA4-B969-4E6C-9FA1-33BD8DFC9259}" destId="{8B6FE541-971A-46D6-A8DE-AA02D6F20985}" srcOrd="0" destOrd="0" presId="urn:microsoft.com/office/officeart/2005/8/layout/orgChart1"/>
    <dgm:cxn modelId="{C425C20F-ED91-4FCE-9D9F-FB1339A99C7B}" type="presParOf" srcId="{92183AA4-B969-4E6C-9FA1-33BD8DFC9259}" destId="{4720D63B-0AE5-45AB-BF2D-D21432277DE7}" srcOrd="1" destOrd="0" presId="urn:microsoft.com/office/officeart/2005/8/layout/orgChart1"/>
    <dgm:cxn modelId="{D9C94F49-B39A-42EC-972E-757D599DCADF}" type="presParOf" srcId="{1AE8CCCD-4B59-493F-8A6A-590E0B8EF670}" destId="{7645F4AB-4D4F-4D9D-A485-4A5B0CB7518C}" srcOrd="1" destOrd="0" presId="urn:microsoft.com/office/officeart/2005/8/layout/orgChart1"/>
    <dgm:cxn modelId="{86A5EF95-9073-4201-AF7B-FD6671F334CC}" type="presParOf" srcId="{1AE8CCCD-4B59-493F-8A6A-590E0B8EF670}" destId="{7614F65D-C5EC-45FF-AAC6-8879AACA7734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DE1BC-6D2A-43FF-BB22-619433DF1901}">
      <dsp:nvSpPr>
        <dsp:cNvPr id="0" name=""/>
        <dsp:cNvSpPr/>
      </dsp:nvSpPr>
      <dsp:spPr>
        <a:xfrm>
          <a:off x="1668101" y="736161"/>
          <a:ext cx="110872" cy="485727"/>
        </a:xfrm>
        <a:custGeom>
          <a:avLst/>
          <a:gdLst/>
          <a:ahLst/>
          <a:cxnLst/>
          <a:rect l="0" t="0" r="0" b="0"/>
          <a:pathLst>
            <a:path>
              <a:moveTo>
                <a:pt x="110872" y="0"/>
              </a:moveTo>
              <a:lnTo>
                <a:pt x="110872" y="485727"/>
              </a:lnTo>
              <a:lnTo>
                <a:pt x="0" y="48572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EDF24-CE69-406D-ABF5-1ED92263E5EE}">
      <dsp:nvSpPr>
        <dsp:cNvPr id="0" name=""/>
        <dsp:cNvSpPr/>
      </dsp:nvSpPr>
      <dsp:spPr>
        <a:xfrm>
          <a:off x="1668101" y="2135638"/>
          <a:ext cx="110872" cy="485727"/>
        </a:xfrm>
        <a:custGeom>
          <a:avLst/>
          <a:gdLst/>
          <a:ahLst/>
          <a:cxnLst/>
          <a:rect l="0" t="0" r="0" b="0"/>
          <a:pathLst>
            <a:path>
              <a:moveTo>
                <a:pt x="110872" y="0"/>
              </a:moveTo>
              <a:lnTo>
                <a:pt x="110872" y="485727"/>
              </a:lnTo>
              <a:lnTo>
                <a:pt x="0" y="485727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36C51-591A-4837-8C98-8A4652CD74A8}">
      <dsp:nvSpPr>
        <dsp:cNvPr id="0" name=""/>
        <dsp:cNvSpPr/>
      </dsp:nvSpPr>
      <dsp:spPr>
        <a:xfrm>
          <a:off x="1778974" y="3768946"/>
          <a:ext cx="113069" cy="1346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934"/>
              </a:lnTo>
              <a:lnTo>
                <a:pt x="113069" y="1346934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5C241A-CAC7-4955-8544-97CE2793F1A8}">
      <dsp:nvSpPr>
        <dsp:cNvPr id="0" name=""/>
        <dsp:cNvSpPr/>
      </dsp:nvSpPr>
      <dsp:spPr>
        <a:xfrm>
          <a:off x="1042065" y="3768946"/>
          <a:ext cx="736908" cy="2327898"/>
        </a:xfrm>
        <a:custGeom>
          <a:avLst/>
          <a:gdLst/>
          <a:ahLst/>
          <a:cxnLst/>
          <a:rect l="0" t="0" r="0" b="0"/>
          <a:pathLst>
            <a:path>
              <a:moveTo>
                <a:pt x="736908" y="0"/>
              </a:moveTo>
              <a:lnTo>
                <a:pt x="736908" y="2327898"/>
              </a:lnTo>
              <a:lnTo>
                <a:pt x="0" y="232789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F1FAE-B44E-440F-909E-DE56D8A939E4}">
      <dsp:nvSpPr>
        <dsp:cNvPr id="0" name=""/>
        <dsp:cNvSpPr/>
      </dsp:nvSpPr>
      <dsp:spPr>
        <a:xfrm>
          <a:off x="1778974" y="3768946"/>
          <a:ext cx="540071" cy="307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090"/>
              </a:lnTo>
              <a:lnTo>
                <a:pt x="540071" y="30709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5E98B-38A4-433C-95EF-E039B6BCD6BF}">
      <dsp:nvSpPr>
        <dsp:cNvPr id="0" name=""/>
        <dsp:cNvSpPr/>
      </dsp:nvSpPr>
      <dsp:spPr>
        <a:xfrm>
          <a:off x="743242" y="4787021"/>
          <a:ext cx="224766" cy="400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033"/>
              </a:lnTo>
              <a:lnTo>
                <a:pt x="224766" y="400033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EBB6B-94EE-4089-947C-96388648F1F8}">
      <dsp:nvSpPr>
        <dsp:cNvPr id="0" name=""/>
        <dsp:cNvSpPr/>
      </dsp:nvSpPr>
      <dsp:spPr>
        <a:xfrm>
          <a:off x="1486480" y="3768946"/>
          <a:ext cx="292493" cy="645133"/>
        </a:xfrm>
        <a:custGeom>
          <a:avLst/>
          <a:gdLst/>
          <a:ahLst/>
          <a:cxnLst/>
          <a:rect l="0" t="0" r="0" b="0"/>
          <a:pathLst>
            <a:path>
              <a:moveTo>
                <a:pt x="292493" y="0"/>
              </a:moveTo>
              <a:lnTo>
                <a:pt x="292493" y="645133"/>
              </a:lnTo>
              <a:lnTo>
                <a:pt x="0" y="645133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C11BD0-407A-457F-BC0C-8397A542AD86}">
      <dsp:nvSpPr>
        <dsp:cNvPr id="0" name=""/>
        <dsp:cNvSpPr/>
      </dsp:nvSpPr>
      <dsp:spPr>
        <a:xfrm>
          <a:off x="1733254" y="2135638"/>
          <a:ext cx="91440" cy="9714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145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B26E5-CC53-4041-B8A5-B6AA2F5B9B89}">
      <dsp:nvSpPr>
        <dsp:cNvPr id="0" name=""/>
        <dsp:cNvSpPr/>
      </dsp:nvSpPr>
      <dsp:spPr>
        <a:xfrm>
          <a:off x="1733254" y="736161"/>
          <a:ext cx="91440" cy="9714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7145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3914E6-9243-4037-AF6A-6E619771D8FF}">
      <dsp:nvSpPr>
        <dsp:cNvPr id="0" name=""/>
        <dsp:cNvSpPr/>
      </dsp:nvSpPr>
      <dsp:spPr>
        <a:xfrm>
          <a:off x="1379869" y="376812"/>
          <a:ext cx="798209" cy="359348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Årsmøt</a:t>
          </a:r>
          <a:r>
            <a:rPr lang="nb-NO" sz="800" kern="1200" dirty="0"/>
            <a:t>e</a:t>
          </a:r>
          <a:endParaRPr lang="en-GB" sz="800" kern="1200" dirty="0"/>
        </a:p>
      </dsp:txBody>
      <dsp:txXfrm>
        <a:off x="1379869" y="376812"/>
        <a:ext cx="798209" cy="359348"/>
      </dsp:txXfrm>
    </dsp:sp>
    <dsp:sp modelId="{FFAC2566-2DA4-4965-8911-68FC7CE78A63}">
      <dsp:nvSpPr>
        <dsp:cNvPr id="0" name=""/>
        <dsp:cNvSpPr/>
      </dsp:nvSpPr>
      <dsp:spPr>
        <a:xfrm>
          <a:off x="673240" y="1707617"/>
          <a:ext cx="2211466" cy="428021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kern="1200" dirty="0"/>
            <a:t>Styret</a:t>
          </a:r>
          <a:endParaRPr lang="en-GB" sz="1000" kern="1200" dirty="0"/>
        </a:p>
      </dsp:txBody>
      <dsp:txXfrm>
        <a:off x="673240" y="1707617"/>
        <a:ext cx="2211466" cy="428021"/>
      </dsp:txXfrm>
    </dsp:sp>
    <dsp:sp modelId="{A68ACAA7-E4C9-42AD-A66D-AF8D48F0C6D8}">
      <dsp:nvSpPr>
        <dsp:cNvPr id="0" name=""/>
        <dsp:cNvSpPr/>
      </dsp:nvSpPr>
      <dsp:spPr>
        <a:xfrm>
          <a:off x="1222150" y="3107094"/>
          <a:ext cx="1113647" cy="661851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Daglig Leder/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Økonomiansvarlig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/>
            <a:t>Bent Dalby</a:t>
          </a:r>
        </a:p>
      </dsp:txBody>
      <dsp:txXfrm>
        <a:off x="1222150" y="3107094"/>
        <a:ext cx="1113647" cy="661851"/>
      </dsp:txXfrm>
    </dsp:sp>
    <dsp:sp modelId="{255FAAF2-6E38-4C95-B744-EEAB77F1CF9A}">
      <dsp:nvSpPr>
        <dsp:cNvPr id="0" name=""/>
        <dsp:cNvSpPr/>
      </dsp:nvSpPr>
      <dsp:spPr>
        <a:xfrm>
          <a:off x="5" y="4041138"/>
          <a:ext cx="1486475" cy="745882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Sport- og administrasjonssjef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Barn og ungdom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Thomas Andersen</a:t>
          </a:r>
          <a:endParaRPr lang="en-GB" sz="800" b="1" kern="1200" dirty="0"/>
        </a:p>
      </dsp:txBody>
      <dsp:txXfrm>
        <a:off x="5" y="4041138"/>
        <a:ext cx="1486475" cy="745882"/>
      </dsp:txXfrm>
    </dsp:sp>
    <dsp:sp modelId="{48A48EA9-CCAA-4C00-9F76-DFE8D56073A2}">
      <dsp:nvSpPr>
        <dsp:cNvPr id="0" name=""/>
        <dsp:cNvSpPr/>
      </dsp:nvSpPr>
      <dsp:spPr>
        <a:xfrm>
          <a:off x="968009" y="4958319"/>
          <a:ext cx="700092" cy="457471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Fiks ansvarlig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S.H.Aspelien</a:t>
          </a:r>
          <a:endParaRPr lang="en-GB" sz="800" b="1" kern="1200" dirty="0"/>
        </a:p>
      </dsp:txBody>
      <dsp:txXfrm>
        <a:off x="968009" y="4958319"/>
        <a:ext cx="700092" cy="457471"/>
      </dsp:txXfrm>
    </dsp:sp>
    <dsp:sp modelId="{F74BE6EF-F06B-4AD4-BC4E-F66F841D80DA}">
      <dsp:nvSpPr>
        <dsp:cNvPr id="0" name=""/>
        <dsp:cNvSpPr/>
      </dsp:nvSpPr>
      <dsp:spPr>
        <a:xfrm>
          <a:off x="2319045" y="3826966"/>
          <a:ext cx="732424" cy="498140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Adm / Arrangement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/>
            <a:t>Hege Teig</a:t>
          </a:r>
        </a:p>
      </dsp:txBody>
      <dsp:txXfrm>
        <a:off x="2319045" y="3826966"/>
        <a:ext cx="732424" cy="498140"/>
      </dsp:txXfrm>
    </dsp:sp>
    <dsp:sp modelId="{1E4CD712-4E8F-499E-80B4-2E6EA8CE6D5F}">
      <dsp:nvSpPr>
        <dsp:cNvPr id="0" name=""/>
        <dsp:cNvSpPr/>
      </dsp:nvSpPr>
      <dsp:spPr>
        <a:xfrm>
          <a:off x="0" y="5827181"/>
          <a:ext cx="1042065" cy="53932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Marked og Salg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J.O. Formo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 dirty="0"/>
        </a:p>
      </dsp:txBody>
      <dsp:txXfrm>
        <a:off x="0" y="5827181"/>
        <a:ext cx="1042065" cy="539326"/>
      </dsp:txXfrm>
    </dsp:sp>
    <dsp:sp modelId="{3CFAB143-8990-4EE8-81EB-1188A421B7CA}">
      <dsp:nvSpPr>
        <dsp:cNvPr id="0" name=""/>
        <dsp:cNvSpPr/>
      </dsp:nvSpPr>
      <dsp:spPr>
        <a:xfrm>
          <a:off x="1892043" y="4722129"/>
          <a:ext cx="1170129" cy="787502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A-lag trener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Christian Johnsen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Sport og samfunn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Fredrik G Monsen</a:t>
          </a:r>
        </a:p>
      </dsp:txBody>
      <dsp:txXfrm>
        <a:off x="1892043" y="4722129"/>
        <a:ext cx="1170129" cy="787502"/>
      </dsp:txXfrm>
    </dsp:sp>
    <dsp:sp modelId="{6A640E8D-50A3-47EE-96FE-8A5D0A911E58}">
      <dsp:nvSpPr>
        <dsp:cNvPr id="0" name=""/>
        <dsp:cNvSpPr/>
      </dsp:nvSpPr>
      <dsp:spPr>
        <a:xfrm>
          <a:off x="786832" y="2366087"/>
          <a:ext cx="881268" cy="510558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Raufoss Storhall</a:t>
          </a:r>
          <a:endParaRPr lang="en-GB" sz="900" kern="1200" dirty="0"/>
        </a:p>
      </dsp:txBody>
      <dsp:txXfrm>
        <a:off x="786832" y="2366087"/>
        <a:ext cx="881268" cy="510558"/>
      </dsp:txXfrm>
    </dsp:sp>
    <dsp:sp modelId="{C64D03DE-0DA6-4536-B61D-C06988D52E4B}">
      <dsp:nvSpPr>
        <dsp:cNvPr id="0" name=""/>
        <dsp:cNvSpPr/>
      </dsp:nvSpPr>
      <dsp:spPr>
        <a:xfrm>
          <a:off x="889521" y="1069027"/>
          <a:ext cx="778579" cy="305723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Valgkomite</a:t>
          </a:r>
          <a:endParaRPr lang="en-GB" sz="800" kern="1200" dirty="0"/>
        </a:p>
      </dsp:txBody>
      <dsp:txXfrm>
        <a:off x="889521" y="1069027"/>
        <a:ext cx="778579" cy="305723"/>
      </dsp:txXfrm>
    </dsp:sp>
    <dsp:sp modelId="{FE61AC29-C754-47C7-9B4C-D5967B47D63A}">
      <dsp:nvSpPr>
        <dsp:cNvPr id="0" name=""/>
        <dsp:cNvSpPr/>
      </dsp:nvSpPr>
      <dsp:spPr>
        <a:xfrm>
          <a:off x="3671935" y="382282"/>
          <a:ext cx="867552" cy="513171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Dommer ansvarlig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K.Homb</a:t>
          </a:r>
          <a:endParaRPr lang="en-GB" sz="800" b="1" kern="1200" dirty="0"/>
        </a:p>
      </dsp:txBody>
      <dsp:txXfrm>
        <a:off x="3671935" y="382282"/>
        <a:ext cx="867552" cy="513171"/>
      </dsp:txXfrm>
    </dsp:sp>
    <dsp:sp modelId="{87407308-89B5-460E-9BCC-9FE64A94CA4B}">
      <dsp:nvSpPr>
        <dsp:cNvPr id="0" name=""/>
        <dsp:cNvSpPr/>
      </dsp:nvSpPr>
      <dsp:spPr>
        <a:xfrm>
          <a:off x="3662210" y="909956"/>
          <a:ext cx="912144" cy="480960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Fair Play Ansvarlig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>
              <a:solidFill>
                <a:schemeClr val="bg1"/>
              </a:solidFill>
            </a:rPr>
            <a:t>NN</a:t>
          </a:r>
        </a:p>
      </dsp:txBody>
      <dsp:txXfrm>
        <a:off x="3662210" y="909956"/>
        <a:ext cx="912144" cy="480960"/>
      </dsp:txXfrm>
    </dsp:sp>
    <dsp:sp modelId="{B94E62FC-CCEF-476D-9460-3D82A2E394D0}">
      <dsp:nvSpPr>
        <dsp:cNvPr id="0" name=""/>
        <dsp:cNvSpPr/>
      </dsp:nvSpPr>
      <dsp:spPr>
        <a:xfrm>
          <a:off x="3648356" y="1433244"/>
          <a:ext cx="950031" cy="42584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Junioravd. Jenter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 err="1"/>
            <a:t>T.Øvstetun</a:t>
          </a:r>
          <a:endParaRPr lang="en-GB" sz="800" b="1" kern="1200" dirty="0"/>
        </a:p>
      </dsp:txBody>
      <dsp:txXfrm>
        <a:off x="3648356" y="1433244"/>
        <a:ext cx="950031" cy="425846"/>
      </dsp:txXfrm>
    </dsp:sp>
    <dsp:sp modelId="{DC1945FE-567C-4806-8C01-A052668C0428}">
      <dsp:nvSpPr>
        <dsp:cNvPr id="0" name=""/>
        <dsp:cNvSpPr/>
      </dsp:nvSpPr>
      <dsp:spPr>
        <a:xfrm>
          <a:off x="3636128" y="1917715"/>
          <a:ext cx="950020" cy="504893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Junioravd.Gutter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 err="1"/>
            <a:t>K.Sangnes</a:t>
          </a:r>
          <a:endParaRPr lang="en-GB" sz="800" b="1" kern="1200" dirty="0"/>
        </a:p>
      </dsp:txBody>
      <dsp:txXfrm>
        <a:off x="3636128" y="1917715"/>
        <a:ext cx="950020" cy="504893"/>
      </dsp:txXfrm>
    </dsp:sp>
    <dsp:sp modelId="{36959F5B-B8BF-41B1-9EE5-B0601A52D3F0}">
      <dsp:nvSpPr>
        <dsp:cNvPr id="0" name=""/>
        <dsp:cNvSpPr/>
      </dsp:nvSpPr>
      <dsp:spPr>
        <a:xfrm>
          <a:off x="3618304" y="2463130"/>
          <a:ext cx="994359" cy="504924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Kvalitetsklubb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 err="1"/>
            <a:t>K.Sangnes</a:t>
          </a:r>
          <a:endParaRPr lang="en-GB" sz="800" b="1" kern="1200" dirty="0"/>
        </a:p>
      </dsp:txBody>
      <dsp:txXfrm>
        <a:off x="3618304" y="2463130"/>
        <a:ext cx="994359" cy="504924"/>
      </dsp:txXfrm>
    </dsp:sp>
    <dsp:sp modelId="{BE193EFE-72FA-406A-87F3-78B413E9F9F1}">
      <dsp:nvSpPr>
        <dsp:cNvPr id="0" name=""/>
        <dsp:cNvSpPr/>
      </dsp:nvSpPr>
      <dsp:spPr>
        <a:xfrm>
          <a:off x="3632612" y="3018343"/>
          <a:ext cx="839073" cy="369565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Media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A.Thoresen</a:t>
          </a:r>
          <a:endParaRPr lang="en-GB" sz="800" b="1" kern="1200" dirty="0"/>
        </a:p>
      </dsp:txBody>
      <dsp:txXfrm>
        <a:off x="3632612" y="3018343"/>
        <a:ext cx="839073" cy="369565"/>
      </dsp:txXfrm>
    </dsp:sp>
    <dsp:sp modelId="{16384442-0D00-48A4-A015-7A861CFF9701}">
      <dsp:nvSpPr>
        <dsp:cNvPr id="0" name=""/>
        <dsp:cNvSpPr/>
      </dsp:nvSpPr>
      <dsp:spPr>
        <a:xfrm>
          <a:off x="3627755" y="3465624"/>
          <a:ext cx="881849" cy="55101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Økonomiutvalg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A.Sveen</a:t>
          </a:r>
          <a:endParaRPr lang="en-GB" sz="800" b="1" kern="1200" dirty="0"/>
        </a:p>
      </dsp:txBody>
      <dsp:txXfrm>
        <a:off x="3627755" y="3465624"/>
        <a:ext cx="881849" cy="551016"/>
      </dsp:txXfrm>
    </dsp:sp>
    <dsp:sp modelId="{65A3FE25-578E-4E67-ACFC-D2659AD5742E}">
      <dsp:nvSpPr>
        <dsp:cNvPr id="0" name=""/>
        <dsp:cNvSpPr/>
      </dsp:nvSpPr>
      <dsp:spPr>
        <a:xfrm>
          <a:off x="3596024" y="4140322"/>
          <a:ext cx="839073" cy="369565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Markedsutvalg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1" kern="1200" dirty="0"/>
            <a:t>J.O.Formo </a:t>
          </a:r>
          <a:endParaRPr lang="en-GB" sz="800" b="1" kern="1200" dirty="0"/>
        </a:p>
      </dsp:txBody>
      <dsp:txXfrm>
        <a:off x="3596024" y="4140322"/>
        <a:ext cx="839073" cy="369565"/>
      </dsp:txXfrm>
    </dsp:sp>
    <dsp:sp modelId="{8C8EEEBF-3BE8-4CA9-B354-88CEC1CEF3DC}">
      <dsp:nvSpPr>
        <dsp:cNvPr id="0" name=""/>
        <dsp:cNvSpPr/>
      </dsp:nvSpPr>
      <dsp:spPr>
        <a:xfrm>
          <a:off x="4771749" y="3504699"/>
          <a:ext cx="714252" cy="477977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Kontrollutvalg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900" kern="1200" dirty="0"/>
        </a:p>
      </dsp:txBody>
      <dsp:txXfrm>
        <a:off x="4771749" y="3504699"/>
        <a:ext cx="714252" cy="477977"/>
      </dsp:txXfrm>
    </dsp:sp>
    <dsp:sp modelId="{8B6FE541-971A-46D6-A8DE-AA02D6F20985}">
      <dsp:nvSpPr>
        <dsp:cNvPr id="0" name=""/>
        <dsp:cNvSpPr/>
      </dsp:nvSpPr>
      <dsp:spPr>
        <a:xfrm>
          <a:off x="3624872" y="4578396"/>
          <a:ext cx="810479" cy="625353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Arrangement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 err="1"/>
            <a:t>V.Jensrud</a:t>
          </a:r>
          <a:endParaRPr lang="en-GB" sz="800" b="1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 err="1"/>
            <a:t>T.Hilldonen</a:t>
          </a:r>
          <a:r>
            <a:rPr lang="en-GB" sz="800" b="1" kern="1200" dirty="0"/>
            <a:t> </a:t>
          </a:r>
        </a:p>
      </dsp:txBody>
      <dsp:txXfrm>
        <a:off x="3624872" y="4578396"/>
        <a:ext cx="810479" cy="625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83AFA-93B8-443E-A1E1-6AA6D7D5F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E7FE4F-231A-4C45-A9E3-00BE72D77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1DC35-2E3E-4B3D-A481-8F656D665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49F32-B6EA-451F-817D-511CF8E55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28261-C9CF-4C15-B89C-367D17D48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6B6A0-39AD-4D48-85ED-3FD25792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478A6-6C08-4C2E-9A19-47A042D8A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8AFB9-777D-40D7-AB89-2E07644FF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F26D8-3235-4D25-9074-577DDE4A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48C89-EDCF-40A0-A268-3DC0C2AE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0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178C8F-55F3-4131-9C04-5DFEAC3BA2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24081D-5F16-4BF8-9248-F4617C6F7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26915-D98E-4502-8C4D-3E14DD040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FC997-C0E2-4FA0-B73F-3685506AE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3B25-50D1-40FC-A4E5-BBAEE828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00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8ADA5-8A4A-4262-A8F8-CB5934A38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D1D44-6291-43E6-9EE5-5FDD7EAB7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DF9B6-DD56-4D83-9A3D-9183BDF0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CD90D-5603-425A-A625-443F7EE9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0C298-9B37-4F76-A2AC-5856529E6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9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AE43-0A56-4D4D-8504-0DD5F9780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5A204-47EB-4706-8865-BA6526DC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2C38B-A8A6-47DB-9F0D-C4670C6D3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37364-47F4-4B79-A002-F74A7FD9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E8820-7FA7-4C2A-BA92-76A07B17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21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90E47-03CA-40D2-B091-1DAA0E542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B2562-75CF-46BD-B65E-CB6F53730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D68E6-5F57-4304-A27C-8A673424C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5376F-EA18-4FC2-8B8C-3BB29D52D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D2842-3BF5-4DAB-89E0-8F20FBF5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A82E7-6BEF-4313-BD45-7B5A555AF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83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E4F2-9205-4FFA-B5D2-A96520E1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C9AFE-582B-4FBB-889D-BA8C204F7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AE661-6F4E-46AD-ABBC-0CDFE4EEC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F67ABB-DFE8-4DC9-BBAF-A52E75C87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DAB64-4F48-4881-857A-E0DB8DD68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014D79-CC15-44C9-B2D1-7598260FD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45177-00E5-46EB-8E05-55EA5E7E2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BB63D5-3A53-4674-B1CF-70B6FB65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6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28955-2AC3-4D1D-BF08-5F1FD94D6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C2A4A-8032-47B8-A62C-9B8DF9234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B41DB-5DC2-4E92-B6C6-1FD00E39E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06129C-C6FE-4C5B-B038-0D994FF6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837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6904B5-4A3B-4042-BC74-0DF8D1338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26B55B-41E6-4FF0-A0C8-F462D770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2A1AE-7ABB-4F39-9495-9F7BBC04A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00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93B86-65A5-427B-8B7A-5835F7EB9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5609D-148E-432F-8BD5-73592F378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D64CF-7F6C-4AB0-81AF-AE6A009E5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31306-B730-4DF1-B7E1-01BA6BF6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86D59-CAB2-4A13-8A17-A13907B6E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76078-C7C9-4CBA-BD67-DEEBF2C7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59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C4EA-9F73-479C-B86B-F837B6D2C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7A4DE8-31E2-4F01-9179-9F9C9A03C2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2F009-4D64-4071-AA6C-73CBD8FCD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A2C66D-8620-4D77-99DB-1369F876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975BE-A309-4F12-A475-EBEAB782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00576-3DC7-44A0-A5D7-27D4B75F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58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37CF12-2306-4C09-B7E8-922A1E6DD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3A52F-0271-4C96-B995-0300263CC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91E8F-3B47-49F5-9828-A322758DDD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F658-4250-46DB-9154-08C35C0F2C85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35301-5350-43FC-8D16-F4CCCB24C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CE4BE-3430-4CF3-A882-EFC889E0B2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4235-E59B-4020-BA5E-F9A062AC11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9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208FF05-9B71-4E45-AB24-58F7AE8881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810352"/>
              </p:ext>
            </p:extLst>
          </p:nvPr>
        </p:nvGraphicFramePr>
        <p:xfrm>
          <a:off x="485370" y="358744"/>
          <a:ext cx="13156169" cy="680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B3C1551-5D76-4214-8926-E5AA275272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380" y="20007"/>
            <a:ext cx="6581178" cy="677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D48A1F-EBFE-4F5F-BC2A-5D9D39F7AFE0}"/>
              </a:ext>
            </a:extLst>
          </p:cNvPr>
          <p:cNvSpPr txBox="1"/>
          <p:nvPr/>
        </p:nvSpPr>
        <p:spPr>
          <a:xfrm>
            <a:off x="4275221" y="6432884"/>
            <a:ext cx="114701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b="1" dirty="0"/>
              <a:t>Styret, 01.03.21</a:t>
            </a:r>
            <a:endParaRPr lang="en-GB" sz="900" b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F622B0-3002-4468-BB24-56EBC97A8348}"/>
              </a:ext>
            </a:extLst>
          </p:cNvPr>
          <p:cNvCxnSpPr>
            <a:cxnSpLocks/>
          </p:cNvCxnSpPr>
          <p:nvPr/>
        </p:nvCxnSpPr>
        <p:spPr>
          <a:xfrm flipH="1">
            <a:off x="3858415" y="968041"/>
            <a:ext cx="29181" cy="52635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A643AE-C47B-4E98-B339-7866DF52D2FD}"/>
              </a:ext>
            </a:extLst>
          </p:cNvPr>
          <p:cNvCxnSpPr>
            <a:cxnSpLocks/>
          </p:cNvCxnSpPr>
          <p:nvPr/>
        </p:nvCxnSpPr>
        <p:spPr>
          <a:xfrm>
            <a:off x="3894510" y="968041"/>
            <a:ext cx="2186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F419538-EC79-467E-8B72-D132164FC685}"/>
              </a:ext>
            </a:extLst>
          </p:cNvPr>
          <p:cNvCxnSpPr>
            <a:cxnSpLocks/>
          </p:cNvCxnSpPr>
          <p:nvPr/>
        </p:nvCxnSpPr>
        <p:spPr>
          <a:xfrm>
            <a:off x="3889647" y="1420786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37FB83F-AD89-4090-A6A2-C9E1B666A05E}"/>
              </a:ext>
            </a:extLst>
          </p:cNvPr>
          <p:cNvCxnSpPr>
            <a:cxnSpLocks/>
          </p:cNvCxnSpPr>
          <p:nvPr/>
        </p:nvCxnSpPr>
        <p:spPr>
          <a:xfrm>
            <a:off x="3881903" y="1969224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507847F-1C40-4886-8E6D-F03FA1770F9C}"/>
              </a:ext>
            </a:extLst>
          </p:cNvPr>
          <p:cNvCxnSpPr>
            <a:cxnSpLocks/>
          </p:cNvCxnSpPr>
          <p:nvPr/>
        </p:nvCxnSpPr>
        <p:spPr>
          <a:xfrm>
            <a:off x="3881903" y="2542423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7CA0F1C-C4A7-4FF0-8068-12467EABD5A7}"/>
              </a:ext>
            </a:extLst>
          </p:cNvPr>
          <p:cNvCxnSpPr>
            <a:cxnSpLocks/>
          </p:cNvCxnSpPr>
          <p:nvPr/>
        </p:nvCxnSpPr>
        <p:spPr>
          <a:xfrm>
            <a:off x="3867313" y="3043544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107EFCD-9E14-45A6-8178-5F17D2911B6B}"/>
              </a:ext>
            </a:extLst>
          </p:cNvPr>
          <p:cNvCxnSpPr>
            <a:cxnSpLocks/>
          </p:cNvCxnSpPr>
          <p:nvPr/>
        </p:nvCxnSpPr>
        <p:spPr>
          <a:xfrm>
            <a:off x="3889647" y="3599824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A1A0223-C423-49EE-B4C8-2E84A8DA726D}"/>
              </a:ext>
            </a:extLst>
          </p:cNvPr>
          <p:cNvCxnSpPr>
            <a:cxnSpLocks/>
          </p:cNvCxnSpPr>
          <p:nvPr/>
        </p:nvCxnSpPr>
        <p:spPr>
          <a:xfrm>
            <a:off x="4999942" y="4102435"/>
            <a:ext cx="257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79EE83B-FCD0-46FE-8888-E6FD8EBA3A86}"/>
              </a:ext>
            </a:extLst>
          </p:cNvPr>
          <p:cNvCxnSpPr>
            <a:cxnSpLocks/>
          </p:cNvCxnSpPr>
          <p:nvPr/>
        </p:nvCxnSpPr>
        <p:spPr>
          <a:xfrm>
            <a:off x="3872176" y="4102435"/>
            <a:ext cx="21860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DFF6ADA-59EE-4282-9E03-49DDEFFBE6CD}"/>
              </a:ext>
            </a:extLst>
          </p:cNvPr>
          <p:cNvCxnSpPr>
            <a:cxnSpLocks/>
          </p:cNvCxnSpPr>
          <p:nvPr/>
        </p:nvCxnSpPr>
        <p:spPr>
          <a:xfrm>
            <a:off x="3885243" y="4683850"/>
            <a:ext cx="228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435AD14-A522-48FF-BEEC-634399D4A76E}"/>
              </a:ext>
            </a:extLst>
          </p:cNvPr>
          <p:cNvCxnSpPr>
            <a:cxnSpLocks/>
          </p:cNvCxnSpPr>
          <p:nvPr/>
        </p:nvCxnSpPr>
        <p:spPr>
          <a:xfrm>
            <a:off x="3889263" y="5219700"/>
            <a:ext cx="2209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4AFC92AA-39DC-44B6-969C-94328B8143C4}"/>
              </a:ext>
            </a:extLst>
          </p:cNvPr>
          <p:cNvSpPr/>
          <p:nvPr/>
        </p:nvSpPr>
        <p:spPr>
          <a:xfrm>
            <a:off x="4110240" y="5880919"/>
            <a:ext cx="737302" cy="37848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800" dirty="0"/>
              <a:t>Politiattester</a:t>
            </a:r>
          </a:p>
          <a:p>
            <a:pPr algn="ctr"/>
            <a:r>
              <a:rPr lang="nb-NO" sz="800" b="1" dirty="0"/>
              <a:t>T.Flaterud</a:t>
            </a:r>
            <a:endParaRPr lang="en-GB" sz="800" b="1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DABBADB-D5D3-4E45-A9DE-4CF2D675C2B6}"/>
              </a:ext>
            </a:extLst>
          </p:cNvPr>
          <p:cNvCxnSpPr>
            <a:cxnSpLocks/>
          </p:cNvCxnSpPr>
          <p:nvPr/>
        </p:nvCxnSpPr>
        <p:spPr>
          <a:xfrm>
            <a:off x="3867313" y="6060579"/>
            <a:ext cx="25751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6C6AA67-79CE-481C-ABE3-2BC613B4218A}"/>
              </a:ext>
            </a:extLst>
          </p:cNvPr>
          <p:cNvCxnSpPr>
            <a:cxnSpLocks/>
          </p:cNvCxnSpPr>
          <p:nvPr/>
        </p:nvCxnSpPr>
        <p:spPr>
          <a:xfrm>
            <a:off x="3170632" y="2370276"/>
            <a:ext cx="7219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013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Trude Helen Ovstetun</dc:creator>
  <cp:lastModifiedBy>Trude Helen Ovstetun</cp:lastModifiedBy>
  <cp:revision>34</cp:revision>
  <dcterms:created xsi:type="dcterms:W3CDTF">2020-02-07T12:50:17Z</dcterms:created>
  <dcterms:modified xsi:type="dcterms:W3CDTF">2021-03-09T15:03:35Z</dcterms:modified>
</cp:coreProperties>
</file>